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9144000" cx="16257575"/>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20">
          <p15:clr>
            <a:srgbClr val="A4A3A4"/>
          </p15:clr>
        </p15:guide>
        <p15:guide id="2" pos="2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5FDE5F1-6251-49A7-A7C9-264A4D4C2348}">
  <a:tblStyle styleId="{25FDE5F1-6251-49A7-A7C9-264A4D4C2348}"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20" orient="horz"/>
        <p:guide pos="29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600" u="none" strike="noStrike">
                <a:solidFill>
                  <a:schemeClr val="dk1"/>
                </a:solidFill>
                <a:latin typeface="Calibri"/>
                <a:ea typeface="Calibri"/>
                <a:cs typeface="Calibri"/>
                <a:sym typeface="Calibri"/>
              </a:rPr>
              <a:t>Resources </a:t>
            </a:r>
            <a:endParaRPr b="0"/>
          </a:p>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Discussion guide (printable slide 16)</a:t>
            </a:r>
            <a:endParaRPr/>
          </a:p>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Template survey</a:t>
            </a:r>
            <a:endParaRPr/>
          </a:p>
          <a:p>
            <a:pPr indent="0" lvl="0" marL="0" rtl="0" algn="l">
              <a:spcBef>
                <a:spcPts val="0"/>
              </a:spcBef>
              <a:spcAft>
                <a:spcPts val="0"/>
              </a:spcAft>
              <a:buNone/>
            </a:pPr>
            <a:br>
              <a:rPr b="0" lang="en-US"/>
            </a:br>
            <a:endParaRPr/>
          </a:p>
        </p:txBody>
      </p:sp>
      <p:sp>
        <p:nvSpPr>
          <p:cNvPr id="415" name="Google Shape;41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Explain to students that before conducting any interviews, they should decide how they will approach each person and what questions to ask them – this is called a ‘discussion guide’, like a plan for the interview, so they don’t forget anything and can hopefully come away with the information they need. Use the discussion guide templates (next slide) to help students structure their interviews.</a:t>
            </a:r>
            <a:endParaRPr b="0"/>
          </a:p>
          <a:p>
            <a:pPr indent="0" lvl="0" marL="0" rtl="0" algn="l">
              <a:spcBef>
                <a:spcPts val="0"/>
              </a:spcBef>
              <a:spcAft>
                <a:spcPts val="0"/>
              </a:spcAft>
              <a:buNone/>
            </a:pPr>
            <a:br>
              <a:rPr lang="en-US"/>
            </a:br>
            <a:endParaRPr/>
          </a:p>
        </p:txBody>
      </p:sp>
      <p:sp>
        <p:nvSpPr>
          <p:cNvPr id="534" name="Google Shape;53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Printable slide</a:t>
            </a:r>
            <a:endParaRPr b="0"/>
          </a:p>
          <a:p>
            <a:pPr indent="0" lvl="0" marL="0" rtl="0" algn="l">
              <a:spcBef>
                <a:spcPts val="0"/>
              </a:spcBef>
              <a:spcAft>
                <a:spcPts val="0"/>
              </a:spcAft>
              <a:buNone/>
            </a:pPr>
            <a:br>
              <a:rPr lang="en-US"/>
            </a:br>
            <a:endParaRPr/>
          </a:p>
        </p:txBody>
      </p:sp>
      <p:sp>
        <p:nvSpPr>
          <p:cNvPr id="549" name="Google Shape;54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Ask students to suggest what questions a survey about this pillar might include (the survey template includes some example questions to get students started, including questions that help students to understand where your school is now – your current practice and impacts). Give students a few minutes to come up with some questions for their survey - using paper or online platforms as appropriate.</a:t>
            </a:r>
            <a:endParaRPr b="0"/>
          </a:p>
          <a:p>
            <a:pPr indent="0" lvl="0" marL="0" rtl="0" algn="l">
              <a:spcBef>
                <a:spcPts val="0"/>
              </a:spcBef>
              <a:spcAft>
                <a:spcPts val="0"/>
              </a:spcAft>
              <a:buNone/>
            </a:pPr>
            <a:br>
              <a:rPr b="0" lang="en-US"/>
            </a:br>
            <a:r>
              <a:rPr b="1" i="0" lang="en-US" sz="1600" u="none" strike="noStrike">
                <a:solidFill>
                  <a:schemeClr val="dk1"/>
                </a:solidFill>
                <a:latin typeface="Calibri"/>
                <a:ea typeface="Calibri"/>
                <a:cs typeface="Calibri"/>
                <a:sym typeface="Calibri"/>
              </a:rPr>
              <a:t>Support: </a:t>
            </a:r>
            <a:r>
              <a:rPr b="0" i="0" lang="en-US" sz="1600" u="none" strike="noStrike">
                <a:solidFill>
                  <a:schemeClr val="dk1"/>
                </a:solidFill>
                <a:latin typeface="Calibri"/>
                <a:ea typeface="Calibri"/>
                <a:cs typeface="Calibri"/>
                <a:sym typeface="Calibri"/>
              </a:rPr>
              <a:t>Create a single survey together/set a short number of questions </a:t>
            </a:r>
            <a:endParaRPr b="0"/>
          </a:p>
          <a:p>
            <a:pPr indent="0" lvl="0" marL="0" rtl="0" algn="l">
              <a:spcBef>
                <a:spcPts val="0"/>
              </a:spcBef>
              <a:spcAft>
                <a:spcPts val="0"/>
              </a:spcAft>
              <a:buNone/>
            </a:pPr>
            <a:r>
              <a:rPr b="1" i="0" lang="en-US" sz="1600" u="none" strike="noStrike">
                <a:solidFill>
                  <a:schemeClr val="dk1"/>
                </a:solidFill>
                <a:latin typeface="Calibri"/>
                <a:ea typeface="Calibri"/>
                <a:cs typeface="Calibri"/>
                <a:sym typeface="Calibri"/>
              </a:rPr>
              <a:t>Challenge:</a:t>
            </a:r>
            <a:r>
              <a:rPr b="0" i="0" lang="en-US" sz="1600" u="none" strike="noStrike">
                <a:solidFill>
                  <a:schemeClr val="dk1"/>
                </a:solidFill>
                <a:latin typeface="Calibri"/>
                <a:ea typeface="Calibri"/>
                <a:cs typeface="Calibri"/>
                <a:sym typeface="Calibri"/>
              </a:rPr>
              <a:t> Ask each group to create their own survey. Discuss how else students could find out more about this pillar. For example they might make observations of people in your school or community, or interview people who can make decisions in this area, like a member of staff or community leader. Plan how students might carry out this additional research.</a:t>
            </a:r>
            <a:endParaRPr b="0"/>
          </a:p>
          <a:p>
            <a:pPr indent="0" lvl="0" marL="0" rtl="0" algn="l">
              <a:spcBef>
                <a:spcPts val="0"/>
              </a:spcBef>
              <a:spcAft>
                <a:spcPts val="0"/>
              </a:spcAft>
              <a:buNone/>
            </a:pPr>
            <a:br>
              <a:rPr b="0" lang="en-US"/>
            </a:br>
            <a:endParaRPr/>
          </a:p>
        </p:txBody>
      </p:sp>
      <p:sp>
        <p:nvSpPr>
          <p:cNvPr id="581" name="Google Shape;58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600" u="none" strike="noStrike">
                <a:solidFill>
                  <a:schemeClr val="dk1"/>
                </a:solidFill>
                <a:latin typeface="Calibri"/>
                <a:ea typeface="Calibri"/>
                <a:cs typeface="Calibri"/>
                <a:sym typeface="Calibri"/>
              </a:rPr>
              <a:t>Resources </a:t>
            </a:r>
            <a:endParaRPr b="0"/>
          </a:p>
          <a:p>
            <a:pPr indent="0" lvl="0" marL="0" rtl="0" algn="l">
              <a:spcBef>
                <a:spcPts val="0"/>
              </a:spcBef>
              <a:spcAft>
                <a:spcPts val="0"/>
              </a:spcAft>
              <a:buNone/>
            </a:pPr>
            <a:br>
              <a:rPr b="0" lang="en-US"/>
            </a:br>
            <a:r>
              <a:rPr b="0" i="0" lang="en-US" sz="1600" u="none" strike="noStrike">
                <a:solidFill>
                  <a:schemeClr val="dk1"/>
                </a:solidFill>
                <a:latin typeface="Calibri"/>
                <a:ea typeface="Calibri"/>
                <a:cs typeface="Calibri"/>
                <a:sym typeface="Calibri"/>
              </a:rPr>
              <a:t>Large sheets of paper and pens </a:t>
            </a:r>
            <a:endParaRPr/>
          </a:p>
          <a:p>
            <a:pPr indent="0" lvl="0" marL="0" rtl="0" algn="l">
              <a:spcBef>
                <a:spcPts val="0"/>
              </a:spcBef>
              <a:spcAft>
                <a:spcPts val="0"/>
              </a:spcAft>
              <a:buNone/>
            </a:pPr>
            <a:r>
              <a:t/>
            </a:r>
            <a:endParaRPr/>
          </a:p>
        </p:txBody>
      </p:sp>
      <p:sp>
        <p:nvSpPr>
          <p:cNvPr id="611" name="Google Shape;61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Explain that when students help themselves or other people to be healthier, they are aiming to change behaviour. When brainstorming ideas, think about how can they make their aspect of healthy lifestyles easier, more attractive, social and timely? </a:t>
            </a:r>
            <a:endParaRPr b="0"/>
          </a:p>
          <a:p>
            <a:pPr indent="0" lvl="0" marL="0" rtl="0" algn="l">
              <a:spcBef>
                <a:spcPts val="0"/>
              </a:spcBef>
              <a:spcAft>
                <a:spcPts val="0"/>
              </a:spcAft>
              <a:buNone/>
            </a:pPr>
            <a:br>
              <a:rPr lang="en-US"/>
            </a:br>
            <a:endParaRPr/>
          </a:p>
        </p:txBody>
      </p:sp>
      <p:sp>
        <p:nvSpPr>
          <p:cNvPr id="649" name="Google Shape;64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Briefly run through the pillar and examples with the class, before dividing into groups to brainstorm ideas</a:t>
            </a:r>
            <a:endParaRPr b="0"/>
          </a:p>
          <a:p>
            <a:pPr indent="0" lvl="0" marL="0" rtl="0" algn="l">
              <a:spcBef>
                <a:spcPts val="0"/>
              </a:spcBef>
              <a:spcAft>
                <a:spcPts val="0"/>
              </a:spcAft>
              <a:buNone/>
            </a:pPr>
            <a:br>
              <a:rPr b="0" lang="en-US"/>
            </a:br>
            <a:r>
              <a:rPr b="1" i="0" lang="en-US" sz="1600" u="none" strike="noStrike">
                <a:solidFill>
                  <a:schemeClr val="dk1"/>
                </a:solidFill>
                <a:latin typeface="Calibri"/>
                <a:ea typeface="Calibri"/>
                <a:cs typeface="Calibri"/>
                <a:sym typeface="Calibri"/>
              </a:rPr>
              <a:t>Support: </a:t>
            </a:r>
            <a:r>
              <a:rPr b="0" i="0" lang="en-US" sz="1600" u="none" strike="noStrike">
                <a:solidFill>
                  <a:schemeClr val="dk1"/>
                </a:solidFill>
                <a:latin typeface="Calibri"/>
                <a:ea typeface="Calibri"/>
                <a:cs typeface="Calibri"/>
                <a:sym typeface="Calibri"/>
              </a:rPr>
              <a:t>Print and provide each group with their pillar’s slides as inspiration.  </a:t>
            </a:r>
            <a:endParaRPr b="0"/>
          </a:p>
          <a:p>
            <a:pPr indent="0" lvl="0" marL="0" rtl="0" algn="l">
              <a:spcBef>
                <a:spcPts val="0"/>
              </a:spcBef>
              <a:spcAft>
                <a:spcPts val="0"/>
              </a:spcAft>
              <a:buNone/>
            </a:pPr>
            <a:br>
              <a:rPr lang="en-US"/>
            </a:br>
            <a:endParaRPr/>
          </a:p>
        </p:txBody>
      </p:sp>
      <p:sp>
        <p:nvSpPr>
          <p:cNvPr id="662" name="Google Shape;66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Click to reveal the example ideas to students to help them get started. Don’t limit students to what’s on the slide. </a:t>
            </a:r>
            <a:endParaRPr b="0"/>
          </a:p>
          <a:p>
            <a:pPr indent="0" lvl="0" marL="0" rtl="0" algn="l">
              <a:spcBef>
                <a:spcPts val="0"/>
              </a:spcBef>
              <a:spcAft>
                <a:spcPts val="0"/>
              </a:spcAft>
              <a:buNone/>
            </a:pPr>
            <a:br>
              <a:rPr lang="en-US"/>
            </a:br>
            <a:endParaRPr/>
          </a:p>
        </p:txBody>
      </p:sp>
      <p:sp>
        <p:nvSpPr>
          <p:cNvPr id="676" name="Google Shape;67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Click to reveal the example ideas to students to help them get started. Don’t limit students to what’s on the slide. </a:t>
            </a:r>
            <a:endParaRPr b="0"/>
          </a:p>
          <a:p>
            <a:pPr indent="0" lvl="0" marL="0" rtl="0" algn="l">
              <a:spcBef>
                <a:spcPts val="0"/>
              </a:spcBef>
              <a:spcAft>
                <a:spcPts val="0"/>
              </a:spcAft>
              <a:buNone/>
            </a:pPr>
            <a:br>
              <a:rPr b="0" lang="en-US"/>
            </a:br>
            <a:r>
              <a:rPr b="0" i="0" lang="en-US" sz="1600" u="none" strike="noStrike">
                <a:solidFill>
                  <a:schemeClr val="dk1"/>
                </a:solidFill>
                <a:latin typeface="Calibri"/>
                <a:ea typeface="Calibri"/>
                <a:cs typeface="Calibri"/>
                <a:sym typeface="Calibri"/>
              </a:rPr>
              <a:t>Other example ideas:</a:t>
            </a:r>
            <a:endParaRPr/>
          </a:p>
          <a:p>
            <a:pPr indent="0" lvl="0" marL="0" rtl="0" algn="l">
              <a:spcBef>
                <a:spcPts val="0"/>
              </a:spcBef>
              <a:spcAft>
                <a:spcPts val="0"/>
              </a:spcAft>
              <a:buNone/>
            </a:pPr>
            <a:r>
              <a:t/>
            </a:r>
            <a:endParaRPr b="0"/>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Walking to school (or to work, or the shops) when safe and possible</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Taking part in organised sports at school and in our community</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Including other ways to exercise and be active, like exercise routines, being more active around the home and avoiding sitting too much in front of a TV, games console, computer or phone.</a:t>
            </a:r>
            <a:endParaRPr/>
          </a:p>
          <a:p>
            <a:pPr indent="0" lvl="0" marL="0" rtl="0" algn="l">
              <a:spcBef>
                <a:spcPts val="0"/>
              </a:spcBef>
              <a:spcAft>
                <a:spcPts val="0"/>
              </a:spcAft>
              <a:buNone/>
            </a:pPr>
            <a:br>
              <a:rPr b="0" lang="en-US"/>
            </a:br>
            <a:br>
              <a:rPr b="0" lang="en-US"/>
            </a:br>
            <a:endParaRPr/>
          </a:p>
        </p:txBody>
      </p:sp>
      <p:sp>
        <p:nvSpPr>
          <p:cNvPr id="728" name="Google Shape;72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Other example challenges/ideas: </a:t>
            </a:r>
            <a:endParaRPr/>
          </a:p>
          <a:p>
            <a:pPr indent="0" lvl="0" marL="0" rtl="0" algn="l">
              <a:spcBef>
                <a:spcPts val="0"/>
              </a:spcBef>
              <a:spcAft>
                <a:spcPts val="0"/>
              </a:spcAft>
              <a:buNone/>
            </a:pPr>
            <a:r>
              <a:t/>
            </a:r>
            <a:endParaRPr b="0"/>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Enjoying socialising with friends who are kind to us</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Taking time to relax</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Getting enough sleep</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Talking through our problems with someone we trust</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Having a go at relaxation techniques like meditation or breathing exercises</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Being more active, which is good for our minds as well as our bodies</a:t>
            </a:r>
            <a:endParaRPr/>
          </a:p>
        </p:txBody>
      </p:sp>
      <p:sp>
        <p:nvSpPr>
          <p:cNvPr id="780" name="Google Shape;78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You may wish to define sustainability or invite students to define or explain. One helpful definition is “meeting our present needs without limiting the ability of future generations to meet their needs” (adapted from ‘Our Common Future’, 1983 UN Commission on Environment and Development)</a:t>
            </a:r>
            <a:endParaRPr b="0"/>
          </a:p>
          <a:p>
            <a:pPr indent="0" lvl="0" marL="0" rtl="0" algn="l">
              <a:spcBef>
                <a:spcPts val="0"/>
              </a:spcBef>
              <a:spcAft>
                <a:spcPts val="0"/>
              </a:spcAft>
              <a:buNone/>
            </a:pPr>
            <a:br>
              <a:rPr b="0" lang="en-US"/>
            </a:br>
            <a:br>
              <a:rPr b="0" lang="en-US"/>
            </a:br>
            <a:endParaRPr/>
          </a:p>
        </p:txBody>
      </p:sp>
      <p:sp>
        <p:nvSpPr>
          <p:cNvPr id="818" name="Google Shape;81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Other example challenges/ideas:</a:t>
            </a:r>
            <a:endParaRPr/>
          </a:p>
          <a:p>
            <a:pPr indent="0" lvl="0" marL="0" rtl="0" algn="l">
              <a:spcBef>
                <a:spcPts val="0"/>
              </a:spcBef>
              <a:spcAft>
                <a:spcPts val="0"/>
              </a:spcAft>
              <a:buNone/>
            </a:pPr>
            <a:r>
              <a:t/>
            </a:r>
            <a:endParaRPr b="0"/>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Supporting and enhancing biodiversity (the wide variety of life on earth and in any location or habitat) around our school</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Changing how we generate and use energy away from fossil fuels and towards renewable energy sources that don’t contribute to climate change</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Reducing the waste we produce as a school and instead reducing, reusing and recycling the materials we need</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Creating and protecting green spaces in urban places where people can meet, socialise, relax, be active and enjoy better mental health</a:t>
            </a:r>
            <a:endParaRPr/>
          </a:p>
          <a:p>
            <a:pPr indent="0" lvl="0" marL="0" rtl="0" algn="l">
              <a:spcBef>
                <a:spcPts val="0"/>
              </a:spcBef>
              <a:spcAft>
                <a:spcPts val="0"/>
              </a:spcAft>
              <a:buNone/>
            </a:pPr>
            <a:r>
              <a:t/>
            </a:r>
            <a:endParaRPr/>
          </a:p>
        </p:txBody>
      </p:sp>
      <p:sp>
        <p:nvSpPr>
          <p:cNvPr id="834" name="Google Shape;834;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Resources </a:t>
            </a:r>
            <a:endParaRPr b="0"/>
          </a:p>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Large sheets of paper and pens </a:t>
            </a:r>
            <a:endParaRPr/>
          </a:p>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Action Plan template on a computer</a:t>
            </a:r>
            <a:endParaRPr/>
          </a:p>
          <a:p>
            <a:pPr indent="0" lvl="0" marL="0" rtl="0" algn="l">
              <a:spcBef>
                <a:spcPts val="0"/>
              </a:spcBef>
              <a:spcAft>
                <a:spcPts val="0"/>
              </a:spcAft>
              <a:buNone/>
            </a:pPr>
            <a:br>
              <a:rPr b="0" lang="en-US"/>
            </a:br>
            <a:endParaRPr/>
          </a:p>
        </p:txBody>
      </p:sp>
      <p:sp>
        <p:nvSpPr>
          <p:cNvPr id="872" name="Google Shape;872;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2" name="Google Shape;882;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Ask students to form groups of four to six and give each group a large sheet of paper (or they could use an online tool like Google Jamboard).</a:t>
            </a:r>
            <a:endParaRPr b="0"/>
          </a:p>
          <a:p>
            <a:pPr indent="0" lvl="0" marL="0" rtl="0" algn="l">
              <a:spcBef>
                <a:spcPts val="0"/>
              </a:spcBef>
              <a:spcAft>
                <a:spcPts val="0"/>
              </a:spcAft>
              <a:buNone/>
            </a:pPr>
            <a:br>
              <a:rPr b="0" lang="en-US"/>
            </a:br>
            <a:r>
              <a:rPr b="0" i="0" lang="en-US" sz="1600" u="none" strike="noStrike">
                <a:solidFill>
                  <a:schemeClr val="dk1"/>
                </a:solidFill>
                <a:latin typeface="Calibri"/>
                <a:ea typeface="Calibri"/>
                <a:cs typeface="Calibri"/>
                <a:sym typeface="Calibri"/>
              </a:rPr>
              <a:t>Explain that you’d like each group to think of at least six ways they could inspire and influence people. To help students, they should write down:</a:t>
            </a:r>
            <a:endParaRPr/>
          </a:p>
          <a:p>
            <a:pPr indent="0" lvl="0" marL="0" rtl="0" algn="l">
              <a:spcBef>
                <a:spcPts val="0"/>
              </a:spcBef>
              <a:spcAft>
                <a:spcPts val="0"/>
              </a:spcAft>
              <a:buNone/>
            </a:pPr>
            <a:r>
              <a:t/>
            </a:r>
            <a:endParaRPr b="0"/>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WHO they would like to help</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WHAT change they would like to inspire</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WHERE they would like to help this change to happen (for example at school, at home, in a community centre, at a cafe)</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WHEN this change would take place (for example every morning at breakfast time, after school, on a Saturday morning when people meet up etc.)</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HOW students will do this: will they make something easier, make it normal, give information, give reasons – or a combination of these?</a:t>
            </a:r>
            <a:endParaRPr/>
          </a:p>
          <a:p>
            <a:pPr indent="0" lvl="0" marL="0" rtl="0" algn="l">
              <a:spcBef>
                <a:spcPts val="0"/>
              </a:spcBef>
              <a:spcAft>
                <a:spcPts val="0"/>
              </a:spcAft>
              <a:buNone/>
            </a:pPr>
            <a:br>
              <a:rPr b="0" lang="en-US"/>
            </a:br>
            <a:r>
              <a:rPr b="0" i="0" lang="en-US" sz="1600" u="none" strike="noStrike">
                <a:solidFill>
                  <a:schemeClr val="dk1"/>
                </a:solidFill>
                <a:latin typeface="Calibri"/>
                <a:ea typeface="Calibri"/>
                <a:cs typeface="Calibri"/>
                <a:sym typeface="Calibri"/>
              </a:rPr>
              <a:t>Give students time to generate their ideas and then invite each group to share them (every student in the group should have a turn at reading out one idea). The </a:t>
            </a:r>
            <a:r>
              <a:rPr b="1" i="0" lang="en-US" sz="1600" u="none" strike="noStrike">
                <a:solidFill>
                  <a:schemeClr val="dk1"/>
                </a:solidFill>
                <a:latin typeface="Calibri"/>
                <a:ea typeface="Calibri"/>
                <a:cs typeface="Calibri"/>
                <a:sym typeface="Calibri"/>
              </a:rPr>
              <a:t>‘Brainstorm’ slide for each pillar</a:t>
            </a:r>
            <a:r>
              <a:rPr b="0" i="0" lang="en-US" sz="1600" u="none" strike="noStrike">
                <a:solidFill>
                  <a:schemeClr val="dk1"/>
                </a:solidFill>
                <a:latin typeface="Calibri"/>
                <a:ea typeface="Calibri"/>
                <a:cs typeface="Calibri"/>
                <a:sym typeface="Calibri"/>
              </a:rPr>
              <a:t> will help students to get started.</a:t>
            </a:r>
            <a:endParaRPr b="0"/>
          </a:p>
          <a:p>
            <a:pPr indent="0" lvl="0" marL="0" rtl="0" algn="l">
              <a:spcBef>
                <a:spcPts val="0"/>
              </a:spcBef>
              <a:spcAft>
                <a:spcPts val="0"/>
              </a:spcAft>
              <a:buNone/>
            </a:pPr>
            <a:br>
              <a:rPr b="0" lang="en-US"/>
            </a:br>
            <a:r>
              <a:rPr b="0" i="0" lang="en-US" sz="1600" u="none" strike="noStrike">
                <a:solidFill>
                  <a:schemeClr val="dk1"/>
                </a:solidFill>
                <a:latin typeface="Calibri"/>
                <a:ea typeface="Calibri"/>
                <a:cs typeface="Calibri"/>
                <a:sym typeface="Calibri"/>
              </a:rPr>
              <a:t>Remind students that every school and community is different and a good idea will be right for the people students want to help. This might be a simple step, like starting a new activity in school or making fruit available each day. But if your school already does a lot in this area, the idea might need to be more challenging – for example, to work with other schools to share what you do and help them to do the same.</a:t>
            </a:r>
            <a:endParaRPr b="0"/>
          </a:p>
          <a:p>
            <a:pPr indent="0" lvl="0" marL="0" rtl="0" algn="l">
              <a:spcBef>
                <a:spcPts val="0"/>
              </a:spcBef>
              <a:spcAft>
                <a:spcPts val="0"/>
              </a:spcAft>
              <a:buNone/>
            </a:pPr>
            <a:br>
              <a:rPr b="0" lang="en-US"/>
            </a:br>
            <a:r>
              <a:rPr b="0" i="0" lang="en-US" sz="1600" u="none" strike="noStrike">
                <a:solidFill>
                  <a:schemeClr val="dk1"/>
                </a:solidFill>
                <a:latin typeface="Calibri"/>
                <a:ea typeface="Calibri"/>
                <a:cs typeface="Calibri"/>
                <a:sym typeface="Calibri"/>
              </a:rPr>
              <a:t>Now have a vote for the best idea to include in each group’s action plan: ask students to think of their top three ideas in their group’s plans and count the votes to find the most popular idea in each group. Invite each group to share their idea and note if any are the same as another group’s.</a:t>
            </a:r>
            <a:endParaRPr b="0"/>
          </a:p>
          <a:p>
            <a:pPr indent="0" lvl="0" marL="0" rtl="0" algn="l">
              <a:spcBef>
                <a:spcPts val="0"/>
              </a:spcBef>
              <a:spcAft>
                <a:spcPts val="0"/>
              </a:spcAft>
              <a:buNone/>
            </a:pPr>
            <a:br>
              <a:rPr lang="en-US"/>
            </a:br>
            <a:endParaRPr/>
          </a:p>
        </p:txBody>
      </p:sp>
      <p:sp>
        <p:nvSpPr>
          <p:cNvPr id="883" name="Google Shape;883;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10 minutes </a:t>
            </a:r>
            <a:endParaRPr b="0"/>
          </a:p>
          <a:p>
            <a:pPr indent="0" lvl="0" marL="0" rtl="0" algn="l">
              <a:spcBef>
                <a:spcPts val="0"/>
              </a:spcBef>
              <a:spcAft>
                <a:spcPts val="0"/>
              </a:spcAft>
              <a:buNone/>
            </a:pPr>
            <a:br>
              <a:rPr lang="en-US"/>
            </a:br>
            <a:endParaRPr/>
          </a:p>
        </p:txBody>
      </p:sp>
      <p:sp>
        <p:nvSpPr>
          <p:cNvPr id="908" name="Google Shape;908;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7" name="Google Shape;937;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Remind students that if they would like to help as many people as possible to be healthier (in body or mind), they need to have a plan.</a:t>
            </a:r>
            <a:endParaRPr b="0"/>
          </a:p>
          <a:p>
            <a:pPr indent="0" lvl="0" marL="0" rtl="0" algn="l">
              <a:spcBef>
                <a:spcPts val="0"/>
              </a:spcBef>
              <a:spcAft>
                <a:spcPts val="0"/>
              </a:spcAft>
              <a:buNone/>
            </a:pPr>
            <a:br>
              <a:rPr b="0" lang="en-US"/>
            </a:br>
            <a:r>
              <a:rPr b="0" i="0" lang="en-US" sz="1600" u="none" strike="noStrike">
                <a:solidFill>
                  <a:schemeClr val="dk1"/>
                </a:solidFill>
                <a:latin typeface="Calibri"/>
                <a:ea typeface="Calibri"/>
                <a:cs typeface="Calibri"/>
                <a:sym typeface="Calibri"/>
              </a:rPr>
              <a:t>Share copies of the action plan template and open a copy in your browser. Ask groups to divide up and create action plans for their ideas.</a:t>
            </a:r>
            <a:endParaRPr b="0"/>
          </a:p>
          <a:p>
            <a:pPr indent="0" lvl="0" marL="0" rtl="0" algn="l">
              <a:spcBef>
                <a:spcPts val="0"/>
              </a:spcBef>
              <a:spcAft>
                <a:spcPts val="0"/>
              </a:spcAft>
              <a:buNone/>
            </a:pPr>
            <a:br>
              <a:rPr b="0" lang="en-US"/>
            </a:br>
            <a:r>
              <a:rPr b="0" i="0" lang="en-US" sz="1600" u="none" strike="noStrike">
                <a:solidFill>
                  <a:schemeClr val="dk1"/>
                </a:solidFill>
                <a:latin typeface="Calibri"/>
                <a:ea typeface="Calibri"/>
                <a:cs typeface="Calibri"/>
                <a:sym typeface="Calibri"/>
              </a:rPr>
              <a:t>Ask students what it’s most important to first include in their action plan: the surveys and interviews – these will help students to make sure their ideas are good ones and to identify the best actions to take next.</a:t>
            </a:r>
            <a:endParaRPr b="0"/>
          </a:p>
          <a:p>
            <a:pPr indent="0" lvl="0" marL="0" rtl="0" algn="l">
              <a:spcBef>
                <a:spcPts val="0"/>
              </a:spcBef>
              <a:spcAft>
                <a:spcPts val="0"/>
              </a:spcAft>
              <a:buNone/>
            </a:pPr>
            <a:br>
              <a:rPr b="0" lang="en-US"/>
            </a:br>
            <a:r>
              <a:rPr b="0" i="0" lang="en-US" sz="1600" u="none" strike="noStrike">
                <a:solidFill>
                  <a:schemeClr val="dk1"/>
                </a:solidFill>
                <a:latin typeface="Calibri"/>
                <a:ea typeface="Calibri"/>
                <a:cs typeface="Calibri"/>
                <a:sym typeface="Calibri"/>
              </a:rPr>
              <a:t>Help students to complete an action plan template. One helpful way to do this is to start at the end and work backwards: ask students to imagine that their plan has been a success. What will people be doing? Then ask, ‘before that happens, what needs to have happened…’ and help each group to build a reverse timeline. They should end up with a list of steps to take to achieve their goal.</a:t>
            </a:r>
            <a:endParaRPr b="0"/>
          </a:p>
          <a:p>
            <a:pPr indent="0" lvl="0" marL="0" rtl="0" algn="l">
              <a:spcBef>
                <a:spcPts val="0"/>
              </a:spcBef>
              <a:spcAft>
                <a:spcPts val="0"/>
              </a:spcAft>
              <a:buNone/>
            </a:pPr>
            <a:br>
              <a:rPr b="0" lang="en-US"/>
            </a:br>
            <a:r>
              <a:rPr b="0" i="0" lang="en-US" sz="1600" u="none" strike="noStrike">
                <a:solidFill>
                  <a:schemeClr val="dk1"/>
                </a:solidFill>
                <a:latin typeface="Calibri"/>
                <a:ea typeface="Calibri"/>
                <a:cs typeface="Calibri"/>
                <a:sym typeface="Calibri"/>
              </a:rPr>
              <a:t>Invite each group to read out their action plan. Congratulate them on taking their first steps towards helping people to be healthier!</a:t>
            </a:r>
            <a:endParaRPr b="0"/>
          </a:p>
          <a:p>
            <a:pPr indent="0" lvl="0" marL="0" rtl="0" algn="l">
              <a:spcBef>
                <a:spcPts val="0"/>
              </a:spcBef>
              <a:spcAft>
                <a:spcPts val="0"/>
              </a:spcAft>
              <a:buNone/>
            </a:pPr>
            <a:br>
              <a:rPr b="0" lang="en-US"/>
            </a:br>
            <a:endParaRPr/>
          </a:p>
        </p:txBody>
      </p:sp>
      <p:sp>
        <p:nvSpPr>
          <p:cNvPr id="938" name="Google Shape;938;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Resources </a:t>
            </a:r>
            <a:endParaRPr b="0"/>
          </a:p>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Your Action Plan on a computer</a:t>
            </a:r>
            <a:endParaRPr/>
          </a:p>
          <a:p>
            <a:pPr indent="0" lvl="0" marL="0" rtl="0" algn="l">
              <a:spcBef>
                <a:spcPts val="0"/>
              </a:spcBef>
              <a:spcAft>
                <a:spcPts val="0"/>
              </a:spcAft>
              <a:buNone/>
            </a:pPr>
            <a:br>
              <a:rPr b="0" lang="en-US"/>
            </a:br>
            <a:endParaRPr/>
          </a:p>
        </p:txBody>
      </p:sp>
      <p:sp>
        <p:nvSpPr>
          <p:cNvPr id="965" name="Google Shape;965;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Explain to students that if they want their plan to succeed, they will need to keep track of its progress and gather evidence of its successes – or failures. We can learn as much from the ideas that didn’t work as those that did work. </a:t>
            </a:r>
            <a:endParaRPr b="0"/>
          </a:p>
          <a:p>
            <a:pPr indent="0" lvl="0" marL="0" rtl="0" algn="l">
              <a:spcBef>
                <a:spcPts val="0"/>
              </a:spcBef>
              <a:spcAft>
                <a:spcPts val="0"/>
              </a:spcAft>
              <a:buNone/>
            </a:pPr>
            <a:br>
              <a:rPr b="0" lang="en-US"/>
            </a:br>
            <a:r>
              <a:rPr b="0" i="0" lang="en-US" sz="1600" u="none" strike="noStrike">
                <a:solidFill>
                  <a:schemeClr val="dk1"/>
                </a:solidFill>
                <a:latin typeface="Calibri"/>
                <a:ea typeface="Calibri"/>
                <a:cs typeface="Calibri"/>
                <a:sym typeface="Calibri"/>
              </a:rPr>
              <a:t>Enable the students to hold regular meetings, decide how often to have the meetings and write down an agenda. </a:t>
            </a:r>
            <a:endParaRPr b="0"/>
          </a:p>
          <a:p>
            <a:pPr indent="0" lvl="0" marL="0" rtl="0" algn="l">
              <a:spcBef>
                <a:spcPts val="0"/>
              </a:spcBef>
              <a:spcAft>
                <a:spcPts val="0"/>
              </a:spcAft>
              <a:buNone/>
            </a:pPr>
            <a:br>
              <a:rPr lang="en-US"/>
            </a:br>
            <a:endParaRPr/>
          </a:p>
        </p:txBody>
      </p:sp>
      <p:sp>
        <p:nvSpPr>
          <p:cNvPr id="978" name="Google Shape;97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4" name="Google Shape;100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Resources </a:t>
            </a:r>
            <a:endParaRPr b="0"/>
          </a:p>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Entry form </a:t>
            </a:r>
            <a:endParaRPr/>
          </a:p>
          <a:p>
            <a:pPr indent="0" lvl="0" marL="0" rtl="0" algn="l">
              <a:spcBef>
                <a:spcPts val="0"/>
              </a:spcBef>
              <a:spcAft>
                <a:spcPts val="0"/>
              </a:spcAft>
              <a:buNone/>
            </a:pPr>
            <a:br>
              <a:rPr b="0" lang="en-US"/>
            </a:br>
            <a:endParaRPr/>
          </a:p>
        </p:txBody>
      </p:sp>
      <p:sp>
        <p:nvSpPr>
          <p:cNvPr id="1005" name="Google Shape;100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5" name="Google Shape;101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Introduce the AIA Healthiest Schools Challenge - this is a space for them to share evidence of their work and how its impact with schools across </a:t>
            </a:r>
            <a:r>
              <a:rPr lang="en-US"/>
              <a:t>Asia Pacific!</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Evidence</a:t>
            </a:r>
            <a:r>
              <a:rPr b="0" i="0" lang="en-US" sz="1600" u="none" strike="noStrike">
                <a:solidFill>
                  <a:schemeClr val="dk1"/>
                </a:solidFill>
                <a:latin typeface="Calibri"/>
                <a:ea typeface="Calibri"/>
                <a:cs typeface="Calibri"/>
                <a:sym typeface="Calibri"/>
              </a:rPr>
              <a:t> could include:</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Information from surveys with students, staff or others </a:t>
            </a:r>
            <a:endParaRPr b="0" i="0" sz="1600" u="none" strike="noStrike">
              <a:solidFill>
                <a:schemeClr val="dk1"/>
              </a:solidFill>
              <a:latin typeface="Calibri"/>
              <a:ea typeface="Calibri"/>
              <a:cs typeface="Calibri"/>
              <a:sym typeface="Calibri"/>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Comments from interviews with students, staff and others</a:t>
            </a:r>
            <a:endParaRPr b="0" i="0" sz="1600" u="none" strike="noStrike">
              <a:solidFill>
                <a:schemeClr val="dk1"/>
              </a:solidFill>
              <a:latin typeface="Calibri"/>
              <a:ea typeface="Calibri"/>
              <a:cs typeface="Calibri"/>
              <a:sym typeface="Calibri"/>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Photos or videos of the project</a:t>
            </a:r>
            <a:endParaRPr/>
          </a:p>
          <a:p>
            <a:pPr indent="-285750" lvl="0" marL="285750" rtl="0" algn="l">
              <a:spcBef>
                <a:spcPts val="0"/>
              </a:spcBef>
              <a:spcAft>
                <a:spcPts val="0"/>
              </a:spcAft>
              <a:buClr>
                <a:schemeClr val="dk1"/>
              </a:buClr>
              <a:buSzPts val="1600"/>
              <a:buFont typeface="Arial"/>
              <a:buChar char="•"/>
            </a:pPr>
            <a:r>
              <a:rPr b="0" i="0" lang="en-US" sz="1600" u="none" strike="noStrike">
                <a:solidFill>
                  <a:schemeClr val="dk1"/>
                </a:solidFill>
                <a:latin typeface="Calibri"/>
                <a:ea typeface="Calibri"/>
                <a:cs typeface="Calibri"/>
                <a:sym typeface="Calibri"/>
              </a:rPr>
              <a:t>Images of student work with the resources</a:t>
            </a:r>
            <a:endParaRPr/>
          </a:p>
          <a:p>
            <a:pPr indent="0" lvl="0" marL="0" rtl="0" algn="l">
              <a:spcBef>
                <a:spcPts val="0"/>
              </a:spcBef>
              <a:spcAft>
                <a:spcPts val="0"/>
              </a:spcAft>
              <a:buNone/>
            </a:pPr>
            <a:br>
              <a:rPr b="0" lang="en-US"/>
            </a:br>
            <a:endParaRPr/>
          </a:p>
        </p:txBody>
      </p:sp>
      <p:sp>
        <p:nvSpPr>
          <p:cNvPr id="1016" name="Google Shape;101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Introduce or remind students of the ‘four pillars’ of a healthy lifestyle: healthy eating, an active lifestyle, looking after our mental wellbeing and including sustainability (or thinking about the health and happiness of the earth itself).</a:t>
            </a:r>
            <a:endParaRPr b="0"/>
          </a:p>
          <a:p>
            <a:pPr indent="0" lvl="0" marL="0" rtl="0" algn="l">
              <a:spcBef>
                <a:spcPts val="0"/>
              </a:spcBef>
              <a:spcAft>
                <a:spcPts val="0"/>
              </a:spcAft>
              <a:buNone/>
            </a:pPr>
            <a:br>
              <a:rPr b="0" lang="en-US"/>
            </a:br>
            <a:r>
              <a:rPr b="0" i="0" lang="en-US" sz="1600" u="none" strike="noStrike">
                <a:solidFill>
                  <a:schemeClr val="dk1"/>
                </a:solidFill>
                <a:latin typeface="Calibri"/>
                <a:ea typeface="Calibri"/>
                <a:cs typeface="Calibri"/>
                <a:sym typeface="Calibri"/>
              </a:rPr>
              <a:t>Now it’s time to put their understanding into action and help others!</a:t>
            </a:r>
            <a:endParaRPr b="0"/>
          </a:p>
          <a:p>
            <a:pPr indent="0" lvl="0" marL="0" rtl="0" algn="l">
              <a:spcBef>
                <a:spcPts val="0"/>
              </a:spcBef>
              <a:spcAft>
                <a:spcPts val="0"/>
              </a:spcAft>
              <a:buNone/>
            </a:pPr>
            <a:br>
              <a:rPr b="0" lang="en-US"/>
            </a:br>
            <a:br>
              <a:rPr b="0" lang="en-US"/>
            </a:br>
            <a:br>
              <a:rPr b="0" lang="en-US"/>
            </a:br>
            <a:br>
              <a:rPr b="0" lang="en-US"/>
            </a:br>
            <a:br>
              <a:rPr b="0" lang="en-US"/>
            </a:br>
            <a:endParaRPr/>
          </a:p>
        </p:txBody>
      </p:sp>
      <p:sp>
        <p:nvSpPr>
          <p:cNvPr id="286" name="Google Shape;28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600" u="none" strike="noStrike">
                <a:solidFill>
                  <a:schemeClr val="dk1"/>
                </a:solidFill>
                <a:latin typeface="Calibri"/>
                <a:ea typeface="Calibri"/>
                <a:cs typeface="Calibri"/>
                <a:sym typeface="Calibri"/>
              </a:rPr>
              <a:t>Highlight that what we do to help our school can also inspire others to improve their health and wellbeing! Who could students help?</a:t>
            </a:r>
            <a:endParaRPr b="0"/>
          </a:p>
          <a:p>
            <a:pPr indent="0" lvl="0" marL="0" rtl="0" algn="l">
              <a:spcBef>
                <a:spcPts val="0"/>
              </a:spcBef>
              <a:spcAft>
                <a:spcPts val="0"/>
              </a:spcAft>
              <a:buNone/>
            </a:pPr>
            <a:br>
              <a:rPr b="0" lang="en-US"/>
            </a:br>
            <a:r>
              <a:rPr b="0" i="0" lang="en-US" sz="1600" u="none" strike="noStrike">
                <a:solidFill>
                  <a:schemeClr val="dk1"/>
                </a:solidFill>
                <a:latin typeface="Calibri"/>
                <a:ea typeface="Calibri"/>
                <a:cs typeface="Calibri"/>
                <a:sym typeface="Calibri"/>
              </a:rPr>
              <a:t>Give each student a clean sheet of paper (or students could use an online tool like Google Jamboard) and ask them to write their name at the centre. Then, ask students to write ideas around their name for anyone who they could help to be healthier. Share ideas and use them to identify any groups they could help, like younger children, elderly people etc.</a:t>
            </a:r>
            <a:endParaRPr b="0"/>
          </a:p>
          <a:p>
            <a:pPr indent="0" lvl="0" marL="0" rtl="0" algn="l">
              <a:spcBef>
                <a:spcPts val="0"/>
              </a:spcBef>
              <a:spcAft>
                <a:spcPts val="0"/>
              </a:spcAft>
              <a:buNone/>
            </a:pPr>
            <a:br>
              <a:rPr b="0" lang="en-US"/>
            </a:br>
            <a:r>
              <a:rPr b="1" i="0" lang="en-US" sz="1600" u="none" strike="noStrike">
                <a:solidFill>
                  <a:schemeClr val="dk1"/>
                </a:solidFill>
                <a:latin typeface="Calibri"/>
                <a:ea typeface="Calibri"/>
                <a:cs typeface="Calibri"/>
                <a:sym typeface="Calibri"/>
              </a:rPr>
              <a:t>Challenge:</a:t>
            </a:r>
            <a:r>
              <a:rPr b="0" i="0" lang="en-US" sz="1600" u="none" strike="noStrike">
                <a:solidFill>
                  <a:schemeClr val="dk1"/>
                </a:solidFill>
                <a:latin typeface="Calibri"/>
                <a:ea typeface="Calibri"/>
                <a:cs typeface="Calibri"/>
                <a:sym typeface="Calibri"/>
              </a:rPr>
              <a:t> Some students could then choose one person or group on their sheet and think of that person as now at the centre – who could this person then help and inspire? Could they reach different people?</a:t>
            </a:r>
            <a:endParaRPr b="0"/>
          </a:p>
          <a:p>
            <a:pPr indent="0" lvl="0" marL="0" rtl="0" algn="l">
              <a:spcBef>
                <a:spcPts val="0"/>
              </a:spcBef>
              <a:spcAft>
                <a:spcPts val="0"/>
              </a:spcAft>
              <a:buNone/>
            </a:pPr>
            <a:br>
              <a:rPr b="0" lang="en-US"/>
            </a:br>
            <a:br>
              <a:rPr b="0" lang="en-US"/>
            </a:br>
            <a:br>
              <a:rPr b="0" lang="en-US"/>
            </a:br>
            <a:br>
              <a:rPr b="0" lang="en-US"/>
            </a:br>
            <a:br>
              <a:rPr b="0" lang="en-US"/>
            </a:br>
            <a:endParaRPr/>
          </a:p>
        </p:txBody>
      </p:sp>
      <p:sp>
        <p:nvSpPr>
          <p:cNvPr id="339" name="Google Shape;33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30.png"/><Relationship Id="rId4" Type="http://schemas.openxmlformats.org/officeDocument/2006/relationships/image" Target="../media/image17.png"/><Relationship Id="rId5"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 name="Shape 12"/>
        <p:cNvGrpSpPr/>
        <p:nvPr/>
      </p:nvGrpSpPr>
      <p:grpSpPr>
        <a:xfrm>
          <a:off x="0" y="0"/>
          <a:ext cx="0" cy="0"/>
          <a:chOff x="0" y="0"/>
          <a:chExt cx="0" cy="0"/>
        </a:xfrm>
      </p:grpSpPr>
      <p:sp>
        <p:nvSpPr>
          <p:cNvPr id="13" name="Google Shape;13;p2"/>
          <p:cNvSpPr/>
          <p:nvPr/>
        </p:nvSpPr>
        <p:spPr>
          <a:xfrm>
            <a:off x="1588" y="0"/>
            <a:ext cx="16256000" cy="9144000"/>
          </a:xfrm>
          <a:custGeom>
            <a:rect b="b" l="l" r="r" t="t"/>
            <a:pathLst>
              <a:path extrusionOk="0" h="9144000" w="16256000">
                <a:moveTo>
                  <a:pt x="16256000" y="0"/>
                </a:moveTo>
                <a:lnTo>
                  <a:pt x="0" y="0"/>
                </a:lnTo>
                <a:lnTo>
                  <a:pt x="0" y="9144000"/>
                </a:lnTo>
                <a:lnTo>
                  <a:pt x="16256000" y="9144000"/>
                </a:lnTo>
                <a:lnTo>
                  <a:pt x="16256000" y="0"/>
                </a:lnTo>
                <a:close/>
              </a:path>
            </a:pathLst>
          </a:custGeom>
          <a:solidFill>
            <a:srgbClr val="D2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 name="Google Shape;14;p2"/>
          <p:cNvSpPr txBox="1"/>
          <p:nvPr>
            <p:ph type="title"/>
          </p:nvPr>
        </p:nvSpPr>
        <p:spPr>
          <a:xfrm>
            <a:off x="464461" y="2180073"/>
            <a:ext cx="4467757" cy="1820427"/>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7000"/>
              <a:buFont typeface="Arial"/>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5" name="Google Shape;15;p2"/>
          <p:cNvGrpSpPr/>
          <p:nvPr/>
        </p:nvGrpSpPr>
        <p:grpSpPr>
          <a:xfrm rot="10800000">
            <a:off x="457200" y="6858000"/>
            <a:ext cx="5215890" cy="1524000"/>
            <a:chOff x="457200" y="6858000"/>
            <a:chExt cx="5215890" cy="1524000"/>
          </a:xfrm>
        </p:grpSpPr>
        <p:sp>
          <p:nvSpPr>
            <p:cNvPr id="16" name="Google Shape;16;p2"/>
            <p:cNvSpPr/>
            <p:nvPr/>
          </p:nvSpPr>
          <p:spPr>
            <a:xfrm>
              <a:off x="457200" y="6858000"/>
              <a:ext cx="5215890" cy="609600"/>
            </a:xfrm>
            <a:custGeom>
              <a:rect b="b" l="l" r="r" t="t"/>
              <a:pathLst>
                <a:path extrusionOk="0" h="609600" w="5215890">
                  <a:moveTo>
                    <a:pt x="4910670" y="0"/>
                  </a:moveTo>
                  <a:lnTo>
                    <a:pt x="304800" y="0"/>
                  </a:lnTo>
                  <a:lnTo>
                    <a:pt x="255359" y="3989"/>
                  </a:lnTo>
                  <a:lnTo>
                    <a:pt x="208458" y="15538"/>
                  </a:lnTo>
                  <a:lnTo>
                    <a:pt x="164725" y="34020"/>
                  </a:lnTo>
                  <a:lnTo>
                    <a:pt x="124788" y="58808"/>
                  </a:lnTo>
                  <a:lnTo>
                    <a:pt x="89273" y="89273"/>
                  </a:lnTo>
                  <a:lnTo>
                    <a:pt x="58808" y="124788"/>
                  </a:lnTo>
                  <a:lnTo>
                    <a:pt x="34020" y="164725"/>
                  </a:lnTo>
                  <a:lnTo>
                    <a:pt x="15538" y="208458"/>
                  </a:lnTo>
                  <a:lnTo>
                    <a:pt x="3989" y="255359"/>
                  </a:lnTo>
                  <a:lnTo>
                    <a:pt x="0" y="304800"/>
                  </a:lnTo>
                  <a:lnTo>
                    <a:pt x="3989" y="354240"/>
                  </a:lnTo>
                  <a:lnTo>
                    <a:pt x="15538" y="401141"/>
                  </a:lnTo>
                  <a:lnTo>
                    <a:pt x="34020" y="444874"/>
                  </a:lnTo>
                  <a:lnTo>
                    <a:pt x="58808" y="484811"/>
                  </a:lnTo>
                  <a:lnTo>
                    <a:pt x="89273" y="520326"/>
                  </a:lnTo>
                  <a:lnTo>
                    <a:pt x="124788" y="550791"/>
                  </a:lnTo>
                  <a:lnTo>
                    <a:pt x="164725" y="575579"/>
                  </a:lnTo>
                  <a:lnTo>
                    <a:pt x="208458" y="594061"/>
                  </a:lnTo>
                  <a:lnTo>
                    <a:pt x="255359" y="605610"/>
                  </a:lnTo>
                  <a:lnTo>
                    <a:pt x="304800" y="609600"/>
                  </a:lnTo>
                  <a:lnTo>
                    <a:pt x="4910670" y="609600"/>
                  </a:lnTo>
                  <a:lnTo>
                    <a:pt x="4960111" y="605610"/>
                  </a:lnTo>
                  <a:lnTo>
                    <a:pt x="5007012" y="594061"/>
                  </a:lnTo>
                  <a:lnTo>
                    <a:pt x="5050744" y="575579"/>
                  </a:lnTo>
                  <a:lnTo>
                    <a:pt x="5090682" y="550791"/>
                  </a:lnTo>
                  <a:lnTo>
                    <a:pt x="5126197" y="520326"/>
                  </a:lnTo>
                  <a:lnTo>
                    <a:pt x="5156662" y="484811"/>
                  </a:lnTo>
                  <a:lnTo>
                    <a:pt x="5181450" y="444874"/>
                  </a:lnTo>
                  <a:lnTo>
                    <a:pt x="5199932" y="401141"/>
                  </a:lnTo>
                  <a:lnTo>
                    <a:pt x="5211481" y="354240"/>
                  </a:lnTo>
                  <a:lnTo>
                    <a:pt x="5215470" y="304800"/>
                  </a:lnTo>
                  <a:lnTo>
                    <a:pt x="5211481" y="255359"/>
                  </a:lnTo>
                  <a:lnTo>
                    <a:pt x="5199932" y="208458"/>
                  </a:lnTo>
                  <a:lnTo>
                    <a:pt x="5181450" y="164725"/>
                  </a:lnTo>
                  <a:lnTo>
                    <a:pt x="5156662" y="124788"/>
                  </a:lnTo>
                  <a:lnTo>
                    <a:pt x="5126197" y="89273"/>
                  </a:lnTo>
                  <a:lnTo>
                    <a:pt x="5090682" y="58808"/>
                  </a:lnTo>
                  <a:lnTo>
                    <a:pt x="5050744" y="34020"/>
                  </a:lnTo>
                  <a:lnTo>
                    <a:pt x="5007012" y="15538"/>
                  </a:lnTo>
                  <a:lnTo>
                    <a:pt x="4960111" y="3989"/>
                  </a:lnTo>
                  <a:lnTo>
                    <a:pt x="491067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 name="Google Shape;17;p2"/>
            <p:cNvSpPr/>
            <p:nvPr/>
          </p:nvSpPr>
          <p:spPr>
            <a:xfrm>
              <a:off x="457200" y="7772400"/>
              <a:ext cx="2537460" cy="609600"/>
            </a:xfrm>
            <a:custGeom>
              <a:rect b="b" l="l" r="r" t="t"/>
              <a:pathLst>
                <a:path extrusionOk="0" h="609600" w="2537460">
                  <a:moveTo>
                    <a:pt x="2232393" y="0"/>
                  </a:moveTo>
                  <a:lnTo>
                    <a:pt x="304800" y="0"/>
                  </a:lnTo>
                  <a:lnTo>
                    <a:pt x="255359" y="3989"/>
                  </a:lnTo>
                  <a:lnTo>
                    <a:pt x="208458" y="15538"/>
                  </a:lnTo>
                  <a:lnTo>
                    <a:pt x="164725" y="34020"/>
                  </a:lnTo>
                  <a:lnTo>
                    <a:pt x="124788" y="58808"/>
                  </a:lnTo>
                  <a:lnTo>
                    <a:pt x="89273" y="89273"/>
                  </a:lnTo>
                  <a:lnTo>
                    <a:pt x="58808" y="124788"/>
                  </a:lnTo>
                  <a:lnTo>
                    <a:pt x="34020" y="164725"/>
                  </a:lnTo>
                  <a:lnTo>
                    <a:pt x="15538" y="208458"/>
                  </a:lnTo>
                  <a:lnTo>
                    <a:pt x="3989" y="255359"/>
                  </a:lnTo>
                  <a:lnTo>
                    <a:pt x="0" y="304800"/>
                  </a:lnTo>
                  <a:lnTo>
                    <a:pt x="3989" y="354240"/>
                  </a:lnTo>
                  <a:lnTo>
                    <a:pt x="15538" y="401141"/>
                  </a:lnTo>
                  <a:lnTo>
                    <a:pt x="34020" y="444874"/>
                  </a:lnTo>
                  <a:lnTo>
                    <a:pt x="58808" y="484811"/>
                  </a:lnTo>
                  <a:lnTo>
                    <a:pt x="89273" y="520326"/>
                  </a:lnTo>
                  <a:lnTo>
                    <a:pt x="124788" y="550791"/>
                  </a:lnTo>
                  <a:lnTo>
                    <a:pt x="164725" y="575579"/>
                  </a:lnTo>
                  <a:lnTo>
                    <a:pt x="208458" y="594061"/>
                  </a:lnTo>
                  <a:lnTo>
                    <a:pt x="255359" y="605610"/>
                  </a:lnTo>
                  <a:lnTo>
                    <a:pt x="304800" y="609600"/>
                  </a:lnTo>
                  <a:lnTo>
                    <a:pt x="2232393" y="609600"/>
                  </a:lnTo>
                  <a:lnTo>
                    <a:pt x="2281833" y="605610"/>
                  </a:lnTo>
                  <a:lnTo>
                    <a:pt x="2328734" y="594061"/>
                  </a:lnTo>
                  <a:lnTo>
                    <a:pt x="2372467" y="575579"/>
                  </a:lnTo>
                  <a:lnTo>
                    <a:pt x="2412405" y="550791"/>
                  </a:lnTo>
                  <a:lnTo>
                    <a:pt x="2447920" y="520326"/>
                  </a:lnTo>
                  <a:lnTo>
                    <a:pt x="2478385" y="484811"/>
                  </a:lnTo>
                  <a:lnTo>
                    <a:pt x="2503172" y="444874"/>
                  </a:lnTo>
                  <a:lnTo>
                    <a:pt x="2521654" y="401141"/>
                  </a:lnTo>
                  <a:lnTo>
                    <a:pt x="2533204" y="354240"/>
                  </a:lnTo>
                  <a:lnTo>
                    <a:pt x="2537193" y="304800"/>
                  </a:lnTo>
                  <a:lnTo>
                    <a:pt x="2533204" y="255359"/>
                  </a:lnTo>
                  <a:lnTo>
                    <a:pt x="2521654" y="208458"/>
                  </a:lnTo>
                  <a:lnTo>
                    <a:pt x="2503172" y="164725"/>
                  </a:lnTo>
                  <a:lnTo>
                    <a:pt x="2478385" y="124788"/>
                  </a:lnTo>
                  <a:lnTo>
                    <a:pt x="2447920" y="89273"/>
                  </a:lnTo>
                  <a:lnTo>
                    <a:pt x="2412405" y="58808"/>
                  </a:lnTo>
                  <a:lnTo>
                    <a:pt x="2372467" y="34020"/>
                  </a:lnTo>
                  <a:lnTo>
                    <a:pt x="2328734" y="15538"/>
                  </a:lnTo>
                  <a:lnTo>
                    <a:pt x="2281833" y="3989"/>
                  </a:lnTo>
                  <a:lnTo>
                    <a:pt x="2232393"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 name="Google Shape;18;p2"/>
            <p:cNvSpPr/>
            <p:nvPr/>
          </p:nvSpPr>
          <p:spPr>
            <a:xfrm>
              <a:off x="3135468" y="7772400"/>
              <a:ext cx="2537460" cy="609600"/>
            </a:xfrm>
            <a:custGeom>
              <a:rect b="b" l="l" r="r" t="t"/>
              <a:pathLst>
                <a:path extrusionOk="0" h="609600" w="2537460">
                  <a:moveTo>
                    <a:pt x="2232393" y="0"/>
                  </a:moveTo>
                  <a:lnTo>
                    <a:pt x="304800" y="0"/>
                  </a:lnTo>
                  <a:lnTo>
                    <a:pt x="255359" y="3989"/>
                  </a:lnTo>
                  <a:lnTo>
                    <a:pt x="208458" y="15538"/>
                  </a:lnTo>
                  <a:lnTo>
                    <a:pt x="164725" y="34020"/>
                  </a:lnTo>
                  <a:lnTo>
                    <a:pt x="124788" y="58808"/>
                  </a:lnTo>
                  <a:lnTo>
                    <a:pt x="89273" y="89273"/>
                  </a:lnTo>
                  <a:lnTo>
                    <a:pt x="58808" y="124788"/>
                  </a:lnTo>
                  <a:lnTo>
                    <a:pt x="34020" y="164725"/>
                  </a:lnTo>
                  <a:lnTo>
                    <a:pt x="15538" y="208458"/>
                  </a:lnTo>
                  <a:lnTo>
                    <a:pt x="3989" y="255359"/>
                  </a:lnTo>
                  <a:lnTo>
                    <a:pt x="0" y="304800"/>
                  </a:lnTo>
                  <a:lnTo>
                    <a:pt x="3989" y="354240"/>
                  </a:lnTo>
                  <a:lnTo>
                    <a:pt x="15538" y="401141"/>
                  </a:lnTo>
                  <a:lnTo>
                    <a:pt x="34020" y="444874"/>
                  </a:lnTo>
                  <a:lnTo>
                    <a:pt x="58808" y="484811"/>
                  </a:lnTo>
                  <a:lnTo>
                    <a:pt x="89273" y="520326"/>
                  </a:lnTo>
                  <a:lnTo>
                    <a:pt x="124788" y="550791"/>
                  </a:lnTo>
                  <a:lnTo>
                    <a:pt x="164725" y="575579"/>
                  </a:lnTo>
                  <a:lnTo>
                    <a:pt x="208458" y="594061"/>
                  </a:lnTo>
                  <a:lnTo>
                    <a:pt x="255359" y="605610"/>
                  </a:lnTo>
                  <a:lnTo>
                    <a:pt x="304800" y="609600"/>
                  </a:lnTo>
                  <a:lnTo>
                    <a:pt x="2232393" y="609600"/>
                  </a:lnTo>
                  <a:lnTo>
                    <a:pt x="2281833" y="605610"/>
                  </a:lnTo>
                  <a:lnTo>
                    <a:pt x="2328734" y="594061"/>
                  </a:lnTo>
                  <a:lnTo>
                    <a:pt x="2372467" y="575579"/>
                  </a:lnTo>
                  <a:lnTo>
                    <a:pt x="2412405" y="550791"/>
                  </a:lnTo>
                  <a:lnTo>
                    <a:pt x="2447920" y="520326"/>
                  </a:lnTo>
                  <a:lnTo>
                    <a:pt x="2478385" y="484811"/>
                  </a:lnTo>
                  <a:lnTo>
                    <a:pt x="2503172" y="444874"/>
                  </a:lnTo>
                  <a:lnTo>
                    <a:pt x="2521654" y="401141"/>
                  </a:lnTo>
                  <a:lnTo>
                    <a:pt x="2533204" y="354240"/>
                  </a:lnTo>
                  <a:lnTo>
                    <a:pt x="2537193" y="304800"/>
                  </a:lnTo>
                  <a:lnTo>
                    <a:pt x="2533204" y="255359"/>
                  </a:lnTo>
                  <a:lnTo>
                    <a:pt x="2521654" y="208458"/>
                  </a:lnTo>
                  <a:lnTo>
                    <a:pt x="2503172" y="164725"/>
                  </a:lnTo>
                  <a:lnTo>
                    <a:pt x="2478385" y="124788"/>
                  </a:lnTo>
                  <a:lnTo>
                    <a:pt x="2447920" y="89273"/>
                  </a:lnTo>
                  <a:lnTo>
                    <a:pt x="2412405" y="58808"/>
                  </a:lnTo>
                  <a:lnTo>
                    <a:pt x="2372467" y="34020"/>
                  </a:lnTo>
                  <a:lnTo>
                    <a:pt x="2328734" y="15538"/>
                  </a:lnTo>
                  <a:lnTo>
                    <a:pt x="2281833" y="3989"/>
                  </a:lnTo>
                  <a:lnTo>
                    <a:pt x="2232393"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 name="Google Shape;19;p2"/>
          <p:cNvSpPr/>
          <p:nvPr/>
        </p:nvSpPr>
        <p:spPr>
          <a:xfrm>
            <a:off x="0" y="13336"/>
            <a:ext cx="3731260" cy="1675764"/>
          </a:xfrm>
          <a:custGeom>
            <a:rect b="b" l="l" r="r" t="t"/>
            <a:pathLst>
              <a:path extrusionOk="0" h="1675764" w="3731260">
                <a:moveTo>
                  <a:pt x="3730840" y="0"/>
                </a:moveTo>
                <a:lnTo>
                  <a:pt x="0" y="0"/>
                </a:lnTo>
                <a:lnTo>
                  <a:pt x="0" y="878189"/>
                </a:lnTo>
                <a:lnTo>
                  <a:pt x="2860615" y="1671848"/>
                </a:lnTo>
                <a:lnTo>
                  <a:pt x="2909033" y="1675627"/>
                </a:lnTo>
                <a:lnTo>
                  <a:pt x="2955944" y="1662346"/>
                </a:lnTo>
                <a:lnTo>
                  <a:pt x="2995992" y="1634538"/>
                </a:lnTo>
                <a:lnTo>
                  <a:pt x="3023822" y="1594733"/>
                </a:lnTo>
                <a:lnTo>
                  <a:pt x="3730840" y="0"/>
                </a:lnTo>
                <a:close/>
              </a:path>
            </a:pathLst>
          </a:custGeom>
          <a:solidFill>
            <a:srgbClr val="DE4C7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 name="Google Shape;20;p2"/>
          <p:cNvPicPr preferRelativeResize="0"/>
          <p:nvPr/>
        </p:nvPicPr>
        <p:blipFill rotWithShape="1">
          <a:blip r:embed="rId2">
            <a:alphaModFix/>
          </a:blip>
          <a:srcRect b="6704" l="0" r="0" t="6704"/>
          <a:stretch/>
        </p:blipFill>
        <p:spPr>
          <a:xfrm>
            <a:off x="6233666" y="0"/>
            <a:ext cx="8684196" cy="9144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118" name="Shape 118"/>
        <p:cNvGrpSpPr/>
        <p:nvPr/>
      </p:nvGrpSpPr>
      <p:grpSpPr>
        <a:xfrm>
          <a:off x="0" y="0"/>
          <a:ext cx="0" cy="0"/>
          <a:chOff x="0" y="0"/>
          <a:chExt cx="0" cy="0"/>
        </a:xfrm>
      </p:grpSpPr>
      <p:sp>
        <p:nvSpPr>
          <p:cNvPr id="119" name="Google Shape;119;p11"/>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D3114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11"/>
          <p:cNvSpPr/>
          <p:nvPr/>
        </p:nvSpPr>
        <p:spPr>
          <a:xfrm>
            <a:off x="7391406" y="0"/>
            <a:ext cx="8864600" cy="9144000"/>
          </a:xfrm>
          <a:custGeom>
            <a:rect b="b" l="l" r="r" t="t"/>
            <a:pathLst>
              <a:path extrusionOk="0" h="9144000" w="8864600">
                <a:moveTo>
                  <a:pt x="8864592" y="0"/>
                </a:moveTo>
                <a:lnTo>
                  <a:pt x="2360617" y="0"/>
                </a:lnTo>
                <a:lnTo>
                  <a:pt x="70477" y="5198935"/>
                </a:lnTo>
                <a:lnTo>
                  <a:pt x="54332" y="5239657"/>
                </a:lnTo>
                <a:lnTo>
                  <a:pt x="40235" y="5283570"/>
                </a:lnTo>
                <a:lnTo>
                  <a:pt x="28211" y="5330159"/>
                </a:lnTo>
                <a:lnTo>
                  <a:pt x="18282" y="5378909"/>
                </a:lnTo>
                <a:lnTo>
                  <a:pt x="10473" y="5429304"/>
                </a:lnTo>
                <a:lnTo>
                  <a:pt x="4807" y="5480831"/>
                </a:lnTo>
                <a:lnTo>
                  <a:pt x="1308" y="5532974"/>
                </a:lnTo>
                <a:lnTo>
                  <a:pt x="0" y="5585217"/>
                </a:lnTo>
                <a:lnTo>
                  <a:pt x="905" y="5637045"/>
                </a:lnTo>
                <a:lnTo>
                  <a:pt x="4049" y="5687945"/>
                </a:lnTo>
                <a:lnTo>
                  <a:pt x="9454" y="5737400"/>
                </a:lnTo>
                <a:lnTo>
                  <a:pt x="17145" y="5784895"/>
                </a:lnTo>
                <a:lnTo>
                  <a:pt x="27144" y="5829915"/>
                </a:lnTo>
                <a:lnTo>
                  <a:pt x="39476" y="5871946"/>
                </a:lnTo>
                <a:lnTo>
                  <a:pt x="1134293" y="9144000"/>
                </a:lnTo>
                <a:lnTo>
                  <a:pt x="8864592" y="9144000"/>
                </a:lnTo>
                <a:lnTo>
                  <a:pt x="8864592" y="0"/>
                </a:lnTo>
                <a:close/>
              </a:path>
            </a:pathLst>
          </a:custGeom>
          <a:solidFill>
            <a:srgbClr val="FFE3D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1" name="Google Shape;121;p11"/>
          <p:cNvGrpSpPr/>
          <p:nvPr/>
        </p:nvGrpSpPr>
        <p:grpSpPr>
          <a:xfrm>
            <a:off x="12000177" y="0"/>
            <a:ext cx="4256367" cy="1557655"/>
            <a:chOff x="11999633" y="10795"/>
            <a:chExt cx="4256367" cy="1557655"/>
          </a:xfrm>
        </p:grpSpPr>
        <p:sp>
          <p:nvSpPr>
            <p:cNvPr id="122" name="Google Shape;122;p11"/>
            <p:cNvSpPr/>
            <p:nvPr/>
          </p:nvSpPr>
          <p:spPr>
            <a:xfrm>
              <a:off x="12303125" y="10795"/>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Icon&#10;&#10;Description automatically generated" id="123" name="Google Shape;123;p11"/>
            <p:cNvPicPr preferRelativeResize="0"/>
            <p:nvPr/>
          </p:nvPicPr>
          <p:blipFill rotWithShape="1">
            <a:blip r:embed="rId2">
              <a:alphaModFix/>
            </a:blip>
            <a:srcRect b="0" l="0" r="0" t="0"/>
            <a:stretch/>
          </p:blipFill>
          <p:spPr>
            <a:xfrm>
              <a:off x="11999633" y="245724"/>
              <a:ext cx="1440148" cy="1322726"/>
            </a:xfrm>
            <a:prstGeom prst="rect">
              <a:avLst/>
            </a:prstGeom>
            <a:noFill/>
            <a:ln>
              <a:noFill/>
            </a:ln>
          </p:spPr>
        </p:pic>
      </p:grpSp>
      <p:sp>
        <p:nvSpPr>
          <p:cNvPr id="124" name="Google Shape;124;p11"/>
          <p:cNvSpPr/>
          <p:nvPr/>
        </p:nvSpPr>
        <p:spPr>
          <a:xfrm>
            <a:off x="1088296"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11"/>
          <p:cNvSpPr txBox="1"/>
          <p:nvPr>
            <p:ph idx="1" type="body"/>
          </p:nvPr>
        </p:nvSpPr>
        <p:spPr>
          <a:xfrm>
            <a:off x="464461" y="1636703"/>
            <a:ext cx="7664333" cy="6309117"/>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333D47"/>
              </a:buClr>
              <a:buSzPts val="2600"/>
              <a:buNone/>
              <a:defRPr/>
            </a:lvl1pPr>
            <a:lvl2pPr indent="-228600" lvl="1" marL="914400" algn="l">
              <a:lnSpc>
                <a:spcPct val="90000"/>
              </a:lnSpc>
              <a:spcBef>
                <a:spcPts val="1500"/>
              </a:spcBef>
              <a:spcAft>
                <a:spcPts val="0"/>
              </a:spcAft>
              <a:buClr>
                <a:srgbClr val="333D47"/>
              </a:buClr>
              <a:buSzPts val="2000"/>
              <a:buNone/>
              <a:defRPr/>
            </a:lvl2pPr>
            <a:lvl3pPr indent="-355600" lvl="2" marL="1371600" algn="l">
              <a:lnSpc>
                <a:spcPct val="90000"/>
              </a:lnSpc>
              <a:spcBef>
                <a:spcPts val="0"/>
              </a:spcBef>
              <a:spcAft>
                <a:spcPts val="0"/>
              </a:spcAft>
              <a:buClr>
                <a:srgbClr val="333D47"/>
              </a:buClr>
              <a:buSzPts val="2000"/>
              <a:buChar char="•"/>
              <a:defRPr/>
            </a:lvl3pPr>
            <a:lvl4pPr indent="-355600" lvl="3" marL="1828800" algn="l">
              <a:lnSpc>
                <a:spcPct val="90000"/>
              </a:lnSpc>
              <a:spcBef>
                <a:spcPts val="0"/>
              </a:spcBef>
              <a:spcAft>
                <a:spcPts val="0"/>
              </a:spcAft>
              <a:buClr>
                <a:srgbClr val="333D47"/>
              </a:buClr>
              <a:buSzPts val="2000"/>
              <a:buChar char="•"/>
              <a:defRPr/>
            </a:lvl4pPr>
            <a:lvl5pPr indent="-355600" lvl="4" marL="2286000" algn="l">
              <a:lnSpc>
                <a:spcPct val="90000"/>
              </a:lnSpc>
              <a:spcBef>
                <a:spcPts val="0"/>
              </a:spcBef>
              <a:spcAft>
                <a:spcPts val="0"/>
              </a:spcAft>
              <a:buClr>
                <a:srgbClr val="333D47"/>
              </a:buClr>
              <a:buSzPts val="2000"/>
              <a:buChar char="•"/>
              <a:defRPr/>
            </a:lvl5pPr>
            <a:lvl6pPr indent="-342900" lvl="5" marL="2743200" algn="l">
              <a:lnSpc>
                <a:spcPct val="90000"/>
              </a:lnSpc>
              <a:spcBef>
                <a:spcPts val="667"/>
              </a:spcBef>
              <a:spcAft>
                <a:spcPts val="0"/>
              </a:spcAft>
              <a:buClr>
                <a:schemeClr val="dk1"/>
              </a:buClr>
              <a:buSzPts val="1800"/>
              <a:buChar char="•"/>
              <a:defRPr/>
            </a:lvl6pPr>
            <a:lvl7pPr indent="-342900" lvl="6" marL="3200400" algn="l">
              <a:lnSpc>
                <a:spcPct val="90000"/>
              </a:lnSpc>
              <a:spcBef>
                <a:spcPts val="667"/>
              </a:spcBef>
              <a:spcAft>
                <a:spcPts val="0"/>
              </a:spcAft>
              <a:buClr>
                <a:schemeClr val="dk1"/>
              </a:buClr>
              <a:buSzPts val="1800"/>
              <a:buChar char="•"/>
              <a:defRPr/>
            </a:lvl7pPr>
            <a:lvl8pPr indent="-342900" lvl="7" marL="3657600" algn="l">
              <a:lnSpc>
                <a:spcPct val="90000"/>
              </a:lnSpc>
              <a:spcBef>
                <a:spcPts val="667"/>
              </a:spcBef>
              <a:spcAft>
                <a:spcPts val="0"/>
              </a:spcAft>
              <a:buClr>
                <a:schemeClr val="dk1"/>
              </a:buClr>
              <a:buSzPts val="1800"/>
              <a:buChar char="•"/>
              <a:defRPr/>
            </a:lvl8pPr>
            <a:lvl9pPr indent="-342900" lvl="8" marL="4114800" algn="l">
              <a:lnSpc>
                <a:spcPct val="90000"/>
              </a:lnSpc>
              <a:spcBef>
                <a:spcPts val="667"/>
              </a:spcBef>
              <a:spcAft>
                <a:spcPts val="0"/>
              </a:spcAft>
              <a:buClr>
                <a:schemeClr val="dk1"/>
              </a:buClr>
              <a:buSzPts val="1800"/>
              <a:buChar char="•"/>
              <a:defRPr/>
            </a:lvl9pPr>
          </a:lstStyle>
          <a:p/>
        </p:txBody>
      </p:sp>
      <p:sp>
        <p:nvSpPr>
          <p:cNvPr id="126" name="Google Shape;126;p11"/>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11"/>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nvGrpSpPr>
          <p:cNvPr id="128" name="Google Shape;128;p11"/>
          <p:cNvGrpSpPr/>
          <p:nvPr/>
        </p:nvGrpSpPr>
        <p:grpSpPr>
          <a:xfrm>
            <a:off x="457194" y="8077202"/>
            <a:ext cx="1096805" cy="757155"/>
            <a:chOff x="457194" y="8077202"/>
            <a:chExt cx="1096805" cy="757155"/>
          </a:xfrm>
        </p:grpSpPr>
        <p:pic>
          <p:nvPicPr>
            <p:cNvPr id="129" name="Google Shape;129;p11"/>
            <p:cNvPicPr preferRelativeResize="0"/>
            <p:nvPr/>
          </p:nvPicPr>
          <p:blipFill rotWithShape="1">
            <a:blip r:embed="rId3">
              <a:alphaModFix/>
            </a:blip>
            <a:srcRect b="0" l="0" r="0" t="0"/>
            <a:stretch/>
          </p:blipFill>
          <p:spPr>
            <a:xfrm>
              <a:off x="457194" y="8272944"/>
              <a:ext cx="1096805" cy="561413"/>
            </a:xfrm>
            <a:prstGeom prst="rect">
              <a:avLst/>
            </a:prstGeom>
            <a:noFill/>
            <a:ln>
              <a:noFill/>
            </a:ln>
          </p:spPr>
        </p:pic>
        <p:sp>
          <p:nvSpPr>
            <p:cNvPr id="130" name="Google Shape;130;p11"/>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41D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131" name="Shape 131"/>
        <p:cNvGrpSpPr/>
        <p:nvPr/>
      </p:nvGrpSpPr>
      <p:grpSpPr>
        <a:xfrm>
          <a:off x="0" y="0"/>
          <a:ext cx="0" cy="0"/>
          <a:chOff x="0" y="0"/>
          <a:chExt cx="0" cy="0"/>
        </a:xfrm>
      </p:grpSpPr>
      <p:grpSp>
        <p:nvGrpSpPr>
          <p:cNvPr id="132" name="Google Shape;132;p12"/>
          <p:cNvGrpSpPr/>
          <p:nvPr/>
        </p:nvGrpSpPr>
        <p:grpSpPr>
          <a:xfrm>
            <a:off x="7390965" y="0"/>
            <a:ext cx="8864593" cy="9144000"/>
            <a:chOff x="7391406" y="0"/>
            <a:chExt cx="8864593" cy="9144000"/>
          </a:xfrm>
        </p:grpSpPr>
        <p:pic>
          <p:nvPicPr>
            <p:cNvPr id="133" name="Google Shape;133;p12"/>
            <p:cNvPicPr preferRelativeResize="0"/>
            <p:nvPr/>
          </p:nvPicPr>
          <p:blipFill rotWithShape="1">
            <a:blip r:embed="rId2">
              <a:alphaModFix/>
            </a:blip>
            <a:srcRect b="0" l="0" r="0" t="0"/>
            <a:stretch/>
          </p:blipFill>
          <p:spPr>
            <a:xfrm>
              <a:off x="7391406" y="0"/>
              <a:ext cx="8864593" cy="9144000"/>
            </a:xfrm>
            <a:prstGeom prst="rect">
              <a:avLst/>
            </a:prstGeom>
            <a:noFill/>
            <a:ln>
              <a:noFill/>
            </a:ln>
          </p:spPr>
        </p:pic>
        <p:pic>
          <p:nvPicPr>
            <p:cNvPr id="134" name="Google Shape;134;p12"/>
            <p:cNvPicPr preferRelativeResize="0"/>
            <p:nvPr/>
          </p:nvPicPr>
          <p:blipFill rotWithShape="1">
            <a:blip r:embed="rId3">
              <a:alphaModFix/>
            </a:blip>
            <a:srcRect b="0" l="0" r="0" t="0"/>
            <a:stretch/>
          </p:blipFill>
          <p:spPr>
            <a:xfrm>
              <a:off x="13096862" y="6019963"/>
              <a:ext cx="3100942" cy="2264013"/>
            </a:xfrm>
            <a:prstGeom prst="rect">
              <a:avLst/>
            </a:prstGeom>
            <a:noFill/>
            <a:ln>
              <a:noFill/>
            </a:ln>
          </p:spPr>
        </p:pic>
      </p:grpSp>
      <p:grpSp>
        <p:nvGrpSpPr>
          <p:cNvPr id="135" name="Google Shape;135;p12"/>
          <p:cNvGrpSpPr/>
          <p:nvPr/>
        </p:nvGrpSpPr>
        <p:grpSpPr>
          <a:xfrm>
            <a:off x="12019333" y="0"/>
            <a:ext cx="4237114" cy="1454150"/>
            <a:chOff x="12019333" y="0"/>
            <a:chExt cx="4237114" cy="1454150"/>
          </a:xfrm>
        </p:grpSpPr>
        <p:sp>
          <p:nvSpPr>
            <p:cNvPr id="136" name="Google Shape;136;p12"/>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1F78A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icture containing text&#10;&#10;Description automatically generated" id="137" name="Google Shape;137;p12"/>
            <p:cNvPicPr preferRelativeResize="0"/>
            <p:nvPr/>
          </p:nvPicPr>
          <p:blipFill rotWithShape="1">
            <a:blip r:embed="rId4">
              <a:alphaModFix/>
            </a:blip>
            <a:srcRect b="0" l="0" r="0" t="0"/>
            <a:stretch/>
          </p:blipFill>
          <p:spPr>
            <a:xfrm rot="-325998">
              <a:off x="12069361" y="313238"/>
              <a:ext cx="811262" cy="1095205"/>
            </a:xfrm>
            <a:prstGeom prst="rect">
              <a:avLst/>
            </a:prstGeom>
            <a:noFill/>
            <a:ln>
              <a:noFill/>
            </a:ln>
          </p:spPr>
        </p:pic>
      </p:grpSp>
      <p:sp>
        <p:nvSpPr>
          <p:cNvPr id="138" name="Google Shape;138;p12"/>
          <p:cNvSpPr/>
          <p:nvPr/>
        </p:nvSpPr>
        <p:spPr>
          <a:xfrm>
            <a:off x="1088295"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D2E4E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12"/>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D3114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12"/>
          <p:cNvSpPr txBox="1"/>
          <p:nvPr>
            <p:ph idx="1" type="body"/>
          </p:nvPr>
        </p:nvSpPr>
        <p:spPr>
          <a:xfrm>
            <a:off x="464461" y="1636703"/>
            <a:ext cx="7664333" cy="6309117"/>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333D47"/>
              </a:buClr>
              <a:buSzPts val="2600"/>
              <a:buNone/>
              <a:defRPr/>
            </a:lvl1pPr>
            <a:lvl2pPr indent="-228600" lvl="1" marL="914400" algn="l">
              <a:lnSpc>
                <a:spcPct val="90000"/>
              </a:lnSpc>
              <a:spcBef>
                <a:spcPts val="1500"/>
              </a:spcBef>
              <a:spcAft>
                <a:spcPts val="0"/>
              </a:spcAft>
              <a:buClr>
                <a:srgbClr val="333D47"/>
              </a:buClr>
              <a:buSzPts val="2000"/>
              <a:buNone/>
              <a:defRPr/>
            </a:lvl2pPr>
            <a:lvl3pPr indent="-355600" lvl="2" marL="1371600" algn="l">
              <a:lnSpc>
                <a:spcPct val="90000"/>
              </a:lnSpc>
              <a:spcBef>
                <a:spcPts val="0"/>
              </a:spcBef>
              <a:spcAft>
                <a:spcPts val="0"/>
              </a:spcAft>
              <a:buClr>
                <a:srgbClr val="333D47"/>
              </a:buClr>
              <a:buSzPts val="2000"/>
              <a:buChar char="•"/>
              <a:defRPr/>
            </a:lvl3pPr>
            <a:lvl4pPr indent="-355600" lvl="3" marL="1828800" algn="l">
              <a:lnSpc>
                <a:spcPct val="90000"/>
              </a:lnSpc>
              <a:spcBef>
                <a:spcPts val="0"/>
              </a:spcBef>
              <a:spcAft>
                <a:spcPts val="0"/>
              </a:spcAft>
              <a:buClr>
                <a:srgbClr val="333D47"/>
              </a:buClr>
              <a:buSzPts val="2000"/>
              <a:buChar char="•"/>
              <a:defRPr/>
            </a:lvl4pPr>
            <a:lvl5pPr indent="-355600" lvl="4" marL="2286000" algn="l">
              <a:lnSpc>
                <a:spcPct val="90000"/>
              </a:lnSpc>
              <a:spcBef>
                <a:spcPts val="0"/>
              </a:spcBef>
              <a:spcAft>
                <a:spcPts val="0"/>
              </a:spcAft>
              <a:buClr>
                <a:srgbClr val="333D47"/>
              </a:buClr>
              <a:buSzPts val="2000"/>
              <a:buChar char="•"/>
              <a:defRPr/>
            </a:lvl5pPr>
            <a:lvl6pPr indent="-342900" lvl="5" marL="2743200" algn="l">
              <a:lnSpc>
                <a:spcPct val="90000"/>
              </a:lnSpc>
              <a:spcBef>
                <a:spcPts val="667"/>
              </a:spcBef>
              <a:spcAft>
                <a:spcPts val="0"/>
              </a:spcAft>
              <a:buClr>
                <a:schemeClr val="dk1"/>
              </a:buClr>
              <a:buSzPts val="1800"/>
              <a:buChar char="•"/>
              <a:defRPr/>
            </a:lvl6pPr>
            <a:lvl7pPr indent="-342900" lvl="6" marL="3200400" algn="l">
              <a:lnSpc>
                <a:spcPct val="90000"/>
              </a:lnSpc>
              <a:spcBef>
                <a:spcPts val="667"/>
              </a:spcBef>
              <a:spcAft>
                <a:spcPts val="0"/>
              </a:spcAft>
              <a:buClr>
                <a:schemeClr val="dk1"/>
              </a:buClr>
              <a:buSzPts val="1800"/>
              <a:buChar char="•"/>
              <a:defRPr/>
            </a:lvl7pPr>
            <a:lvl8pPr indent="-342900" lvl="7" marL="3657600" algn="l">
              <a:lnSpc>
                <a:spcPct val="90000"/>
              </a:lnSpc>
              <a:spcBef>
                <a:spcPts val="667"/>
              </a:spcBef>
              <a:spcAft>
                <a:spcPts val="0"/>
              </a:spcAft>
              <a:buClr>
                <a:schemeClr val="dk1"/>
              </a:buClr>
              <a:buSzPts val="1800"/>
              <a:buChar char="•"/>
              <a:defRPr/>
            </a:lvl8pPr>
            <a:lvl9pPr indent="-342900" lvl="8" marL="4114800" algn="l">
              <a:lnSpc>
                <a:spcPct val="90000"/>
              </a:lnSpc>
              <a:spcBef>
                <a:spcPts val="667"/>
              </a:spcBef>
              <a:spcAft>
                <a:spcPts val="0"/>
              </a:spcAft>
              <a:buClr>
                <a:schemeClr val="dk1"/>
              </a:buClr>
              <a:buSzPts val="1800"/>
              <a:buChar char="•"/>
              <a:defRPr/>
            </a:lvl9pPr>
          </a:lstStyle>
          <a:p/>
        </p:txBody>
      </p:sp>
      <p:sp>
        <p:nvSpPr>
          <p:cNvPr id="141" name="Google Shape;141;p12"/>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12"/>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nvGrpSpPr>
          <p:cNvPr id="143" name="Google Shape;143;p12"/>
          <p:cNvGrpSpPr/>
          <p:nvPr/>
        </p:nvGrpSpPr>
        <p:grpSpPr>
          <a:xfrm>
            <a:off x="457194" y="8077202"/>
            <a:ext cx="1096805" cy="757155"/>
            <a:chOff x="457194" y="8077202"/>
            <a:chExt cx="1096805" cy="757155"/>
          </a:xfrm>
        </p:grpSpPr>
        <p:pic>
          <p:nvPicPr>
            <p:cNvPr id="144" name="Google Shape;144;p12"/>
            <p:cNvPicPr preferRelativeResize="0"/>
            <p:nvPr/>
          </p:nvPicPr>
          <p:blipFill rotWithShape="1">
            <a:blip r:embed="rId5">
              <a:alphaModFix/>
            </a:blip>
            <a:srcRect b="0" l="0" r="0" t="0"/>
            <a:stretch/>
          </p:blipFill>
          <p:spPr>
            <a:xfrm>
              <a:off x="457194" y="8272944"/>
              <a:ext cx="1096805" cy="561413"/>
            </a:xfrm>
            <a:prstGeom prst="rect">
              <a:avLst/>
            </a:prstGeom>
            <a:noFill/>
            <a:ln>
              <a:noFill/>
            </a:ln>
          </p:spPr>
        </p:pic>
        <p:sp>
          <p:nvSpPr>
            <p:cNvPr id="145" name="Google Shape;145;p12"/>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41D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146" name="Shape 146"/>
        <p:cNvGrpSpPr/>
        <p:nvPr/>
      </p:nvGrpSpPr>
      <p:grpSpPr>
        <a:xfrm>
          <a:off x="0" y="0"/>
          <a:ext cx="0" cy="0"/>
          <a:chOff x="0" y="0"/>
          <a:chExt cx="0" cy="0"/>
        </a:xfrm>
      </p:grpSpPr>
      <p:sp>
        <p:nvSpPr>
          <p:cNvPr id="147" name="Google Shape;147;p13"/>
          <p:cNvSpPr/>
          <p:nvPr/>
        </p:nvSpPr>
        <p:spPr>
          <a:xfrm>
            <a:off x="7391406" y="0"/>
            <a:ext cx="8864600" cy="9144000"/>
          </a:xfrm>
          <a:custGeom>
            <a:rect b="b" l="l" r="r" t="t"/>
            <a:pathLst>
              <a:path extrusionOk="0" h="9144000" w="8864600">
                <a:moveTo>
                  <a:pt x="8864592" y="0"/>
                </a:moveTo>
                <a:lnTo>
                  <a:pt x="2360617" y="0"/>
                </a:lnTo>
                <a:lnTo>
                  <a:pt x="70477" y="5198935"/>
                </a:lnTo>
                <a:lnTo>
                  <a:pt x="54332" y="5239657"/>
                </a:lnTo>
                <a:lnTo>
                  <a:pt x="40235" y="5283570"/>
                </a:lnTo>
                <a:lnTo>
                  <a:pt x="28211" y="5330159"/>
                </a:lnTo>
                <a:lnTo>
                  <a:pt x="18282" y="5378909"/>
                </a:lnTo>
                <a:lnTo>
                  <a:pt x="10473" y="5429304"/>
                </a:lnTo>
                <a:lnTo>
                  <a:pt x="4807" y="5480831"/>
                </a:lnTo>
                <a:lnTo>
                  <a:pt x="1308" y="5532974"/>
                </a:lnTo>
                <a:lnTo>
                  <a:pt x="0" y="5585217"/>
                </a:lnTo>
                <a:lnTo>
                  <a:pt x="905" y="5637045"/>
                </a:lnTo>
                <a:lnTo>
                  <a:pt x="4049" y="5687945"/>
                </a:lnTo>
                <a:lnTo>
                  <a:pt x="9454" y="5737400"/>
                </a:lnTo>
                <a:lnTo>
                  <a:pt x="17145" y="5784895"/>
                </a:lnTo>
                <a:lnTo>
                  <a:pt x="27144" y="5829915"/>
                </a:lnTo>
                <a:lnTo>
                  <a:pt x="39476" y="5871946"/>
                </a:lnTo>
                <a:lnTo>
                  <a:pt x="1134293" y="9144000"/>
                </a:lnTo>
                <a:lnTo>
                  <a:pt x="8864592" y="9144000"/>
                </a:lnTo>
                <a:lnTo>
                  <a:pt x="8864592" y="0"/>
                </a:lnTo>
                <a:close/>
              </a:path>
            </a:pathLst>
          </a:custGeom>
          <a:solidFill>
            <a:srgbClr val="D3E4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8" name="Google Shape;148;p13"/>
          <p:cNvGrpSpPr/>
          <p:nvPr/>
        </p:nvGrpSpPr>
        <p:grpSpPr>
          <a:xfrm>
            <a:off x="12019333" y="0"/>
            <a:ext cx="4237114" cy="1454150"/>
            <a:chOff x="12019333" y="0"/>
            <a:chExt cx="4237114" cy="1454150"/>
          </a:xfrm>
        </p:grpSpPr>
        <p:sp>
          <p:nvSpPr>
            <p:cNvPr id="149" name="Google Shape;149;p13"/>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1F78A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icture containing text&#10;&#10;Description automatically generated" id="150" name="Google Shape;150;p13"/>
            <p:cNvPicPr preferRelativeResize="0"/>
            <p:nvPr/>
          </p:nvPicPr>
          <p:blipFill rotWithShape="1">
            <a:blip r:embed="rId2">
              <a:alphaModFix/>
            </a:blip>
            <a:srcRect b="0" l="0" r="0" t="0"/>
            <a:stretch/>
          </p:blipFill>
          <p:spPr>
            <a:xfrm rot="-325998">
              <a:off x="12069361" y="313238"/>
              <a:ext cx="811262" cy="1095205"/>
            </a:xfrm>
            <a:prstGeom prst="rect">
              <a:avLst/>
            </a:prstGeom>
            <a:noFill/>
            <a:ln>
              <a:noFill/>
            </a:ln>
          </p:spPr>
        </p:pic>
      </p:grpSp>
      <p:sp>
        <p:nvSpPr>
          <p:cNvPr id="151" name="Google Shape;151;p13"/>
          <p:cNvSpPr/>
          <p:nvPr/>
        </p:nvSpPr>
        <p:spPr>
          <a:xfrm>
            <a:off x="1088295"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D2E4E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13"/>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D3114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13"/>
          <p:cNvSpPr txBox="1"/>
          <p:nvPr>
            <p:ph idx="1" type="body"/>
          </p:nvPr>
        </p:nvSpPr>
        <p:spPr>
          <a:xfrm>
            <a:off x="464461" y="1636703"/>
            <a:ext cx="7664333" cy="6309117"/>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333D47"/>
              </a:buClr>
              <a:buSzPts val="2600"/>
              <a:buNone/>
              <a:defRPr/>
            </a:lvl1pPr>
            <a:lvl2pPr indent="-228600" lvl="1" marL="914400" algn="l">
              <a:lnSpc>
                <a:spcPct val="90000"/>
              </a:lnSpc>
              <a:spcBef>
                <a:spcPts val="1500"/>
              </a:spcBef>
              <a:spcAft>
                <a:spcPts val="0"/>
              </a:spcAft>
              <a:buClr>
                <a:srgbClr val="333D47"/>
              </a:buClr>
              <a:buSzPts val="2000"/>
              <a:buNone/>
              <a:defRPr/>
            </a:lvl2pPr>
            <a:lvl3pPr indent="-355600" lvl="2" marL="1371600" algn="l">
              <a:lnSpc>
                <a:spcPct val="90000"/>
              </a:lnSpc>
              <a:spcBef>
                <a:spcPts val="0"/>
              </a:spcBef>
              <a:spcAft>
                <a:spcPts val="0"/>
              </a:spcAft>
              <a:buClr>
                <a:srgbClr val="333D47"/>
              </a:buClr>
              <a:buSzPts val="2000"/>
              <a:buChar char="•"/>
              <a:defRPr/>
            </a:lvl3pPr>
            <a:lvl4pPr indent="-355600" lvl="3" marL="1828800" algn="l">
              <a:lnSpc>
                <a:spcPct val="90000"/>
              </a:lnSpc>
              <a:spcBef>
                <a:spcPts val="0"/>
              </a:spcBef>
              <a:spcAft>
                <a:spcPts val="0"/>
              </a:spcAft>
              <a:buClr>
                <a:srgbClr val="333D47"/>
              </a:buClr>
              <a:buSzPts val="2000"/>
              <a:buChar char="•"/>
              <a:defRPr/>
            </a:lvl4pPr>
            <a:lvl5pPr indent="-355600" lvl="4" marL="2286000" algn="l">
              <a:lnSpc>
                <a:spcPct val="90000"/>
              </a:lnSpc>
              <a:spcBef>
                <a:spcPts val="0"/>
              </a:spcBef>
              <a:spcAft>
                <a:spcPts val="0"/>
              </a:spcAft>
              <a:buClr>
                <a:srgbClr val="333D47"/>
              </a:buClr>
              <a:buSzPts val="2000"/>
              <a:buChar char="•"/>
              <a:defRPr/>
            </a:lvl5pPr>
            <a:lvl6pPr indent="-342900" lvl="5" marL="2743200" algn="l">
              <a:lnSpc>
                <a:spcPct val="90000"/>
              </a:lnSpc>
              <a:spcBef>
                <a:spcPts val="667"/>
              </a:spcBef>
              <a:spcAft>
                <a:spcPts val="0"/>
              </a:spcAft>
              <a:buClr>
                <a:schemeClr val="dk1"/>
              </a:buClr>
              <a:buSzPts val="1800"/>
              <a:buChar char="•"/>
              <a:defRPr/>
            </a:lvl6pPr>
            <a:lvl7pPr indent="-342900" lvl="6" marL="3200400" algn="l">
              <a:lnSpc>
                <a:spcPct val="90000"/>
              </a:lnSpc>
              <a:spcBef>
                <a:spcPts val="667"/>
              </a:spcBef>
              <a:spcAft>
                <a:spcPts val="0"/>
              </a:spcAft>
              <a:buClr>
                <a:schemeClr val="dk1"/>
              </a:buClr>
              <a:buSzPts val="1800"/>
              <a:buChar char="•"/>
              <a:defRPr/>
            </a:lvl7pPr>
            <a:lvl8pPr indent="-342900" lvl="7" marL="3657600" algn="l">
              <a:lnSpc>
                <a:spcPct val="90000"/>
              </a:lnSpc>
              <a:spcBef>
                <a:spcPts val="667"/>
              </a:spcBef>
              <a:spcAft>
                <a:spcPts val="0"/>
              </a:spcAft>
              <a:buClr>
                <a:schemeClr val="dk1"/>
              </a:buClr>
              <a:buSzPts val="1800"/>
              <a:buChar char="•"/>
              <a:defRPr/>
            </a:lvl8pPr>
            <a:lvl9pPr indent="-342900" lvl="8" marL="4114800" algn="l">
              <a:lnSpc>
                <a:spcPct val="90000"/>
              </a:lnSpc>
              <a:spcBef>
                <a:spcPts val="667"/>
              </a:spcBef>
              <a:spcAft>
                <a:spcPts val="0"/>
              </a:spcAft>
              <a:buClr>
                <a:schemeClr val="dk1"/>
              </a:buClr>
              <a:buSzPts val="1800"/>
              <a:buChar char="•"/>
              <a:defRPr/>
            </a:lvl9pPr>
          </a:lstStyle>
          <a:p/>
        </p:txBody>
      </p:sp>
      <p:sp>
        <p:nvSpPr>
          <p:cNvPr id="154" name="Google Shape;154;p13"/>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13"/>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nvGrpSpPr>
          <p:cNvPr id="156" name="Google Shape;156;p13"/>
          <p:cNvGrpSpPr/>
          <p:nvPr/>
        </p:nvGrpSpPr>
        <p:grpSpPr>
          <a:xfrm>
            <a:off x="457194" y="8077202"/>
            <a:ext cx="1096805" cy="757155"/>
            <a:chOff x="457194" y="8077202"/>
            <a:chExt cx="1096805" cy="757155"/>
          </a:xfrm>
        </p:grpSpPr>
        <p:pic>
          <p:nvPicPr>
            <p:cNvPr id="157" name="Google Shape;157;p13"/>
            <p:cNvPicPr preferRelativeResize="0"/>
            <p:nvPr/>
          </p:nvPicPr>
          <p:blipFill rotWithShape="1">
            <a:blip r:embed="rId3">
              <a:alphaModFix/>
            </a:blip>
            <a:srcRect b="0" l="0" r="0" t="0"/>
            <a:stretch/>
          </p:blipFill>
          <p:spPr>
            <a:xfrm>
              <a:off x="457194" y="8272944"/>
              <a:ext cx="1096805" cy="561413"/>
            </a:xfrm>
            <a:prstGeom prst="rect">
              <a:avLst/>
            </a:prstGeom>
            <a:noFill/>
            <a:ln>
              <a:noFill/>
            </a:ln>
          </p:spPr>
        </p:pic>
        <p:sp>
          <p:nvSpPr>
            <p:cNvPr id="158" name="Google Shape;158;p13"/>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41D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spTree>
      <p:nvGrpSpPr>
        <p:cNvPr id="159" name="Shape 159"/>
        <p:cNvGrpSpPr/>
        <p:nvPr/>
      </p:nvGrpSpPr>
      <p:grpSpPr>
        <a:xfrm>
          <a:off x="0" y="0"/>
          <a:ext cx="0" cy="0"/>
          <a:chOff x="0" y="0"/>
          <a:chExt cx="0" cy="0"/>
        </a:xfrm>
      </p:grpSpPr>
      <p:grpSp>
        <p:nvGrpSpPr>
          <p:cNvPr id="160" name="Google Shape;160;p14"/>
          <p:cNvGrpSpPr/>
          <p:nvPr/>
        </p:nvGrpSpPr>
        <p:grpSpPr>
          <a:xfrm>
            <a:off x="7392988" y="0"/>
            <a:ext cx="8864593" cy="9144000"/>
            <a:chOff x="7391406" y="0"/>
            <a:chExt cx="8864593" cy="9144000"/>
          </a:xfrm>
        </p:grpSpPr>
        <p:pic>
          <p:nvPicPr>
            <p:cNvPr id="161" name="Google Shape;161;p14"/>
            <p:cNvPicPr preferRelativeResize="0"/>
            <p:nvPr/>
          </p:nvPicPr>
          <p:blipFill rotWithShape="1">
            <a:blip r:embed="rId2">
              <a:alphaModFix/>
            </a:blip>
            <a:srcRect b="0" l="0" r="0" t="0"/>
            <a:stretch/>
          </p:blipFill>
          <p:spPr>
            <a:xfrm>
              <a:off x="7391406" y="0"/>
              <a:ext cx="8864593" cy="9144000"/>
            </a:xfrm>
            <a:prstGeom prst="rect">
              <a:avLst/>
            </a:prstGeom>
            <a:noFill/>
            <a:ln>
              <a:noFill/>
            </a:ln>
          </p:spPr>
        </p:pic>
        <p:pic>
          <p:nvPicPr>
            <p:cNvPr id="162" name="Google Shape;162;p14"/>
            <p:cNvPicPr preferRelativeResize="0"/>
            <p:nvPr/>
          </p:nvPicPr>
          <p:blipFill rotWithShape="1">
            <a:blip r:embed="rId3">
              <a:alphaModFix/>
            </a:blip>
            <a:srcRect b="0" l="0" r="0" t="0"/>
            <a:stretch/>
          </p:blipFill>
          <p:spPr>
            <a:xfrm>
              <a:off x="13855310" y="4552146"/>
              <a:ext cx="2101594" cy="4255303"/>
            </a:xfrm>
            <a:prstGeom prst="rect">
              <a:avLst/>
            </a:prstGeom>
            <a:noFill/>
            <a:ln>
              <a:noFill/>
            </a:ln>
          </p:spPr>
        </p:pic>
      </p:grpSp>
      <p:sp>
        <p:nvSpPr>
          <p:cNvPr id="163" name="Google Shape;163;p14"/>
          <p:cNvSpPr/>
          <p:nvPr/>
        </p:nvSpPr>
        <p:spPr>
          <a:xfrm>
            <a:off x="1088295"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3CDD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4" name="Google Shape;164;p14"/>
          <p:cNvGrpSpPr/>
          <p:nvPr/>
        </p:nvGrpSpPr>
        <p:grpSpPr>
          <a:xfrm>
            <a:off x="12202443" y="0"/>
            <a:ext cx="4054004" cy="1454150"/>
            <a:chOff x="12202443" y="0"/>
            <a:chExt cx="4054004" cy="1454150"/>
          </a:xfrm>
        </p:grpSpPr>
        <p:sp>
          <p:nvSpPr>
            <p:cNvPr id="165" name="Google Shape;165;p14"/>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BA036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icture containing text&#10;&#10;Description automatically generated" id="166" name="Google Shape;166;p14"/>
            <p:cNvPicPr preferRelativeResize="0"/>
            <p:nvPr/>
          </p:nvPicPr>
          <p:blipFill rotWithShape="1">
            <a:blip r:embed="rId4">
              <a:alphaModFix/>
            </a:blip>
            <a:srcRect b="0" l="0" r="0" t="0"/>
            <a:stretch/>
          </p:blipFill>
          <p:spPr>
            <a:xfrm rot="661993">
              <a:off x="12292759" y="209550"/>
              <a:ext cx="582351" cy="1000090"/>
            </a:xfrm>
            <a:prstGeom prst="rect">
              <a:avLst/>
            </a:prstGeom>
            <a:noFill/>
            <a:ln>
              <a:noFill/>
            </a:ln>
          </p:spPr>
        </p:pic>
      </p:grpSp>
      <p:sp>
        <p:nvSpPr>
          <p:cNvPr id="167" name="Google Shape;167;p14"/>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D3114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14"/>
          <p:cNvSpPr txBox="1"/>
          <p:nvPr>
            <p:ph idx="1" type="body"/>
          </p:nvPr>
        </p:nvSpPr>
        <p:spPr>
          <a:xfrm>
            <a:off x="464461" y="1636703"/>
            <a:ext cx="7664333" cy="6309117"/>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333D47"/>
              </a:buClr>
              <a:buSzPts val="2600"/>
              <a:buNone/>
              <a:defRPr/>
            </a:lvl1pPr>
            <a:lvl2pPr indent="-228600" lvl="1" marL="914400" algn="l">
              <a:lnSpc>
                <a:spcPct val="90000"/>
              </a:lnSpc>
              <a:spcBef>
                <a:spcPts val="1500"/>
              </a:spcBef>
              <a:spcAft>
                <a:spcPts val="0"/>
              </a:spcAft>
              <a:buClr>
                <a:srgbClr val="333D47"/>
              </a:buClr>
              <a:buSzPts val="2000"/>
              <a:buNone/>
              <a:defRPr/>
            </a:lvl2pPr>
            <a:lvl3pPr indent="-355600" lvl="2" marL="1371600" algn="l">
              <a:lnSpc>
                <a:spcPct val="90000"/>
              </a:lnSpc>
              <a:spcBef>
                <a:spcPts val="0"/>
              </a:spcBef>
              <a:spcAft>
                <a:spcPts val="0"/>
              </a:spcAft>
              <a:buClr>
                <a:srgbClr val="333D47"/>
              </a:buClr>
              <a:buSzPts val="2000"/>
              <a:buChar char="•"/>
              <a:defRPr/>
            </a:lvl3pPr>
            <a:lvl4pPr indent="-355600" lvl="3" marL="1828800" algn="l">
              <a:lnSpc>
                <a:spcPct val="90000"/>
              </a:lnSpc>
              <a:spcBef>
                <a:spcPts val="0"/>
              </a:spcBef>
              <a:spcAft>
                <a:spcPts val="0"/>
              </a:spcAft>
              <a:buClr>
                <a:srgbClr val="333D47"/>
              </a:buClr>
              <a:buSzPts val="2000"/>
              <a:buChar char="•"/>
              <a:defRPr/>
            </a:lvl4pPr>
            <a:lvl5pPr indent="-355600" lvl="4" marL="2286000" algn="l">
              <a:lnSpc>
                <a:spcPct val="90000"/>
              </a:lnSpc>
              <a:spcBef>
                <a:spcPts val="0"/>
              </a:spcBef>
              <a:spcAft>
                <a:spcPts val="0"/>
              </a:spcAft>
              <a:buClr>
                <a:srgbClr val="333D47"/>
              </a:buClr>
              <a:buSzPts val="2000"/>
              <a:buChar char="•"/>
              <a:defRPr/>
            </a:lvl5pPr>
            <a:lvl6pPr indent="-342900" lvl="5" marL="2743200" algn="l">
              <a:lnSpc>
                <a:spcPct val="90000"/>
              </a:lnSpc>
              <a:spcBef>
                <a:spcPts val="667"/>
              </a:spcBef>
              <a:spcAft>
                <a:spcPts val="0"/>
              </a:spcAft>
              <a:buClr>
                <a:schemeClr val="dk1"/>
              </a:buClr>
              <a:buSzPts val="1800"/>
              <a:buChar char="•"/>
              <a:defRPr/>
            </a:lvl6pPr>
            <a:lvl7pPr indent="-342900" lvl="6" marL="3200400" algn="l">
              <a:lnSpc>
                <a:spcPct val="90000"/>
              </a:lnSpc>
              <a:spcBef>
                <a:spcPts val="667"/>
              </a:spcBef>
              <a:spcAft>
                <a:spcPts val="0"/>
              </a:spcAft>
              <a:buClr>
                <a:schemeClr val="dk1"/>
              </a:buClr>
              <a:buSzPts val="1800"/>
              <a:buChar char="•"/>
              <a:defRPr/>
            </a:lvl7pPr>
            <a:lvl8pPr indent="-342900" lvl="7" marL="3657600" algn="l">
              <a:lnSpc>
                <a:spcPct val="90000"/>
              </a:lnSpc>
              <a:spcBef>
                <a:spcPts val="667"/>
              </a:spcBef>
              <a:spcAft>
                <a:spcPts val="0"/>
              </a:spcAft>
              <a:buClr>
                <a:schemeClr val="dk1"/>
              </a:buClr>
              <a:buSzPts val="1800"/>
              <a:buChar char="•"/>
              <a:defRPr/>
            </a:lvl8pPr>
            <a:lvl9pPr indent="-342900" lvl="8" marL="4114800" algn="l">
              <a:lnSpc>
                <a:spcPct val="90000"/>
              </a:lnSpc>
              <a:spcBef>
                <a:spcPts val="667"/>
              </a:spcBef>
              <a:spcAft>
                <a:spcPts val="0"/>
              </a:spcAft>
              <a:buClr>
                <a:schemeClr val="dk1"/>
              </a:buClr>
              <a:buSzPts val="1800"/>
              <a:buChar char="•"/>
              <a:defRPr/>
            </a:lvl9pPr>
          </a:lstStyle>
          <a:p/>
        </p:txBody>
      </p:sp>
      <p:sp>
        <p:nvSpPr>
          <p:cNvPr id="169" name="Google Shape;169;p14"/>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14"/>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nvGrpSpPr>
          <p:cNvPr id="171" name="Google Shape;171;p14"/>
          <p:cNvGrpSpPr/>
          <p:nvPr/>
        </p:nvGrpSpPr>
        <p:grpSpPr>
          <a:xfrm>
            <a:off x="457194" y="8077202"/>
            <a:ext cx="1096805" cy="757155"/>
            <a:chOff x="457194" y="8077202"/>
            <a:chExt cx="1096805" cy="757155"/>
          </a:xfrm>
        </p:grpSpPr>
        <p:pic>
          <p:nvPicPr>
            <p:cNvPr id="172" name="Google Shape;172;p14"/>
            <p:cNvPicPr preferRelativeResize="0"/>
            <p:nvPr/>
          </p:nvPicPr>
          <p:blipFill rotWithShape="1">
            <a:blip r:embed="rId5">
              <a:alphaModFix/>
            </a:blip>
            <a:srcRect b="0" l="0" r="0" t="0"/>
            <a:stretch/>
          </p:blipFill>
          <p:spPr>
            <a:xfrm>
              <a:off x="457194" y="8272944"/>
              <a:ext cx="1096805" cy="561413"/>
            </a:xfrm>
            <a:prstGeom prst="rect">
              <a:avLst/>
            </a:prstGeom>
            <a:noFill/>
            <a:ln>
              <a:noFill/>
            </a:ln>
          </p:spPr>
        </p:pic>
        <p:sp>
          <p:nvSpPr>
            <p:cNvPr id="173" name="Google Shape;173;p14"/>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41D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p:cSld name="12_Title and Content">
    <p:spTree>
      <p:nvGrpSpPr>
        <p:cNvPr id="174" name="Shape 174"/>
        <p:cNvGrpSpPr/>
        <p:nvPr/>
      </p:nvGrpSpPr>
      <p:grpSpPr>
        <a:xfrm>
          <a:off x="0" y="0"/>
          <a:ext cx="0" cy="0"/>
          <a:chOff x="0" y="0"/>
          <a:chExt cx="0" cy="0"/>
        </a:xfrm>
      </p:grpSpPr>
      <p:sp>
        <p:nvSpPr>
          <p:cNvPr id="175" name="Google Shape;175;p15"/>
          <p:cNvSpPr/>
          <p:nvPr/>
        </p:nvSpPr>
        <p:spPr>
          <a:xfrm>
            <a:off x="7391406" y="0"/>
            <a:ext cx="8864600" cy="9144000"/>
          </a:xfrm>
          <a:custGeom>
            <a:rect b="b" l="l" r="r" t="t"/>
            <a:pathLst>
              <a:path extrusionOk="0" h="9144000" w="8864600">
                <a:moveTo>
                  <a:pt x="8864592" y="0"/>
                </a:moveTo>
                <a:lnTo>
                  <a:pt x="2360617" y="0"/>
                </a:lnTo>
                <a:lnTo>
                  <a:pt x="70477" y="5198935"/>
                </a:lnTo>
                <a:lnTo>
                  <a:pt x="54332" y="5239657"/>
                </a:lnTo>
                <a:lnTo>
                  <a:pt x="40235" y="5283570"/>
                </a:lnTo>
                <a:lnTo>
                  <a:pt x="28211" y="5330159"/>
                </a:lnTo>
                <a:lnTo>
                  <a:pt x="18282" y="5378909"/>
                </a:lnTo>
                <a:lnTo>
                  <a:pt x="10473" y="5429304"/>
                </a:lnTo>
                <a:lnTo>
                  <a:pt x="4807" y="5480831"/>
                </a:lnTo>
                <a:lnTo>
                  <a:pt x="1308" y="5532974"/>
                </a:lnTo>
                <a:lnTo>
                  <a:pt x="0" y="5585217"/>
                </a:lnTo>
                <a:lnTo>
                  <a:pt x="905" y="5637045"/>
                </a:lnTo>
                <a:lnTo>
                  <a:pt x="4049" y="5687945"/>
                </a:lnTo>
                <a:lnTo>
                  <a:pt x="9454" y="5737400"/>
                </a:lnTo>
                <a:lnTo>
                  <a:pt x="17145" y="5784895"/>
                </a:lnTo>
                <a:lnTo>
                  <a:pt x="27144" y="5829915"/>
                </a:lnTo>
                <a:lnTo>
                  <a:pt x="39476" y="5871946"/>
                </a:lnTo>
                <a:lnTo>
                  <a:pt x="1134293" y="9144000"/>
                </a:lnTo>
                <a:lnTo>
                  <a:pt x="8864592" y="9144000"/>
                </a:lnTo>
                <a:lnTo>
                  <a:pt x="8864592" y="0"/>
                </a:lnTo>
                <a:close/>
              </a:path>
            </a:pathLst>
          </a:custGeom>
          <a:solidFill>
            <a:srgbClr val="F3CDD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15"/>
          <p:cNvSpPr/>
          <p:nvPr/>
        </p:nvSpPr>
        <p:spPr>
          <a:xfrm>
            <a:off x="1088295"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3CDD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7" name="Google Shape;177;p15"/>
          <p:cNvGrpSpPr/>
          <p:nvPr/>
        </p:nvGrpSpPr>
        <p:grpSpPr>
          <a:xfrm>
            <a:off x="12202443" y="0"/>
            <a:ext cx="4054004" cy="1454150"/>
            <a:chOff x="12202443" y="0"/>
            <a:chExt cx="4054004" cy="1454150"/>
          </a:xfrm>
        </p:grpSpPr>
        <p:sp>
          <p:nvSpPr>
            <p:cNvPr id="178" name="Google Shape;178;p15"/>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BA036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icture containing text&#10;&#10;Description automatically generated" id="179" name="Google Shape;179;p15"/>
            <p:cNvPicPr preferRelativeResize="0"/>
            <p:nvPr/>
          </p:nvPicPr>
          <p:blipFill rotWithShape="1">
            <a:blip r:embed="rId2">
              <a:alphaModFix/>
            </a:blip>
            <a:srcRect b="0" l="0" r="0" t="0"/>
            <a:stretch/>
          </p:blipFill>
          <p:spPr>
            <a:xfrm rot="661993">
              <a:off x="12292759" y="209550"/>
              <a:ext cx="582351" cy="1000090"/>
            </a:xfrm>
            <a:prstGeom prst="rect">
              <a:avLst/>
            </a:prstGeom>
            <a:noFill/>
            <a:ln>
              <a:noFill/>
            </a:ln>
          </p:spPr>
        </p:pic>
      </p:grpSp>
      <p:sp>
        <p:nvSpPr>
          <p:cNvPr id="180" name="Google Shape;180;p15"/>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D3114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15"/>
          <p:cNvSpPr txBox="1"/>
          <p:nvPr>
            <p:ph idx="1" type="body"/>
          </p:nvPr>
        </p:nvSpPr>
        <p:spPr>
          <a:xfrm>
            <a:off x="464461" y="1636703"/>
            <a:ext cx="7664333" cy="6309117"/>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333D47"/>
              </a:buClr>
              <a:buSzPts val="2600"/>
              <a:buNone/>
              <a:defRPr/>
            </a:lvl1pPr>
            <a:lvl2pPr indent="-228600" lvl="1" marL="914400" algn="l">
              <a:lnSpc>
                <a:spcPct val="90000"/>
              </a:lnSpc>
              <a:spcBef>
                <a:spcPts val="1500"/>
              </a:spcBef>
              <a:spcAft>
                <a:spcPts val="0"/>
              </a:spcAft>
              <a:buClr>
                <a:srgbClr val="333D47"/>
              </a:buClr>
              <a:buSzPts val="2000"/>
              <a:buNone/>
              <a:defRPr/>
            </a:lvl2pPr>
            <a:lvl3pPr indent="-355600" lvl="2" marL="1371600" algn="l">
              <a:lnSpc>
                <a:spcPct val="90000"/>
              </a:lnSpc>
              <a:spcBef>
                <a:spcPts val="0"/>
              </a:spcBef>
              <a:spcAft>
                <a:spcPts val="0"/>
              </a:spcAft>
              <a:buClr>
                <a:srgbClr val="333D47"/>
              </a:buClr>
              <a:buSzPts val="2000"/>
              <a:buChar char="•"/>
              <a:defRPr/>
            </a:lvl3pPr>
            <a:lvl4pPr indent="-355600" lvl="3" marL="1828800" algn="l">
              <a:lnSpc>
                <a:spcPct val="90000"/>
              </a:lnSpc>
              <a:spcBef>
                <a:spcPts val="0"/>
              </a:spcBef>
              <a:spcAft>
                <a:spcPts val="0"/>
              </a:spcAft>
              <a:buClr>
                <a:srgbClr val="333D47"/>
              </a:buClr>
              <a:buSzPts val="2000"/>
              <a:buChar char="•"/>
              <a:defRPr/>
            </a:lvl4pPr>
            <a:lvl5pPr indent="-355600" lvl="4" marL="2286000" algn="l">
              <a:lnSpc>
                <a:spcPct val="90000"/>
              </a:lnSpc>
              <a:spcBef>
                <a:spcPts val="0"/>
              </a:spcBef>
              <a:spcAft>
                <a:spcPts val="0"/>
              </a:spcAft>
              <a:buClr>
                <a:srgbClr val="333D47"/>
              </a:buClr>
              <a:buSzPts val="2000"/>
              <a:buChar char="•"/>
              <a:defRPr/>
            </a:lvl5pPr>
            <a:lvl6pPr indent="-342900" lvl="5" marL="2743200" algn="l">
              <a:lnSpc>
                <a:spcPct val="90000"/>
              </a:lnSpc>
              <a:spcBef>
                <a:spcPts val="667"/>
              </a:spcBef>
              <a:spcAft>
                <a:spcPts val="0"/>
              </a:spcAft>
              <a:buClr>
                <a:schemeClr val="dk1"/>
              </a:buClr>
              <a:buSzPts val="1800"/>
              <a:buChar char="•"/>
              <a:defRPr/>
            </a:lvl6pPr>
            <a:lvl7pPr indent="-342900" lvl="6" marL="3200400" algn="l">
              <a:lnSpc>
                <a:spcPct val="90000"/>
              </a:lnSpc>
              <a:spcBef>
                <a:spcPts val="667"/>
              </a:spcBef>
              <a:spcAft>
                <a:spcPts val="0"/>
              </a:spcAft>
              <a:buClr>
                <a:schemeClr val="dk1"/>
              </a:buClr>
              <a:buSzPts val="1800"/>
              <a:buChar char="•"/>
              <a:defRPr/>
            </a:lvl7pPr>
            <a:lvl8pPr indent="-342900" lvl="7" marL="3657600" algn="l">
              <a:lnSpc>
                <a:spcPct val="90000"/>
              </a:lnSpc>
              <a:spcBef>
                <a:spcPts val="667"/>
              </a:spcBef>
              <a:spcAft>
                <a:spcPts val="0"/>
              </a:spcAft>
              <a:buClr>
                <a:schemeClr val="dk1"/>
              </a:buClr>
              <a:buSzPts val="1800"/>
              <a:buChar char="•"/>
              <a:defRPr/>
            </a:lvl8pPr>
            <a:lvl9pPr indent="-342900" lvl="8" marL="4114800" algn="l">
              <a:lnSpc>
                <a:spcPct val="90000"/>
              </a:lnSpc>
              <a:spcBef>
                <a:spcPts val="667"/>
              </a:spcBef>
              <a:spcAft>
                <a:spcPts val="0"/>
              </a:spcAft>
              <a:buClr>
                <a:schemeClr val="dk1"/>
              </a:buClr>
              <a:buSzPts val="1800"/>
              <a:buChar char="•"/>
              <a:defRPr/>
            </a:lvl9pPr>
          </a:lstStyle>
          <a:p/>
        </p:txBody>
      </p:sp>
      <p:sp>
        <p:nvSpPr>
          <p:cNvPr id="182" name="Google Shape;182;p15"/>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15"/>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nvGrpSpPr>
          <p:cNvPr id="184" name="Google Shape;184;p15"/>
          <p:cNvGrpSpPr/>
          <p:nvPr/>
        </p:nvGrpSpPr>
        <p:grpSpPr>
          <a:xfrm>
            <a:off x="457194" y="8077202"/>
            <a:ext cx="1096805" cy="757155"/>
            <a:chOff x="457194" y="8077202"/>
            <a:chExt cx="1096805" cy="757155"/>
          </a:xfrm>
        </p:grpSpPr>
        <p:pic>
          <p:nvPicPr>
            <p:cNvPr id="185" name="Google Shape;185;p15"/>
            <p:cNvPicPr preferRelativeResize="0"/>
            <p:nvPr/>
          </p:nvPicPr>
          <p:blipFill rotWithShape="1">
            <a:blip r:embed="rId3">
              <a:alphaModFix/>
            </a:blip>
            <a:srcRect b="0" l="0" r="0" t="0"/>
            <a:stretch/>
          </p:blipFill>
          <p:spPr>
            <a:xfrm>
              <a:off x="457194" y="8272944"/>
              <a:ext cx="1096805" cy="561413"/>
            </a:xfrm>
            <a:prstGeom prst="rect">
              <a:avLst/>
            </a:prstGeom>
            <a:noFill/>
            <a:ln>
              <a:noFill/>
            </a:ln>
          </p:spPr>
        </p:pic>
        <p:sp>
          <p:nvSpPr>
            <p:cNvPr id="186" name="Google Shape;186;p15"/>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41D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87" name="Shape 187"/>
        <p:cNvGrpSpPr/>
        <p:nvPr/>
      </p:nvGrpSpPr>
      <p:grpSpPr>
        <a:xfrm>
          <a:off x="0" y="0"/>
          <a:ext cx="0" cy="0"/>
          <a:chOff x="0" y="0"/>
          <a:chExt cx="0" cy="0"/>
        </a:xfrm>
      </p:grpSpPr>
      <p:sp>
        <p:nvSpPr>
          <p:cNvPr id="188" name="Google Shape;188;p16"/>
          <p:cNvSpPr/>
          <p:nvPr/>
        </p:nvSpPr>
        <p:spPr>
          <a:xfrm>
            <a:off x="7391944" y="0"/>
            <a:ext cx="8864600" cy="9144000"/>
          </a:xfrm>
          <a:custGeom>
            <a:rect b="b" l="l" r="r" t="t"/>
            <a:pathLst>
              <a:path extrusionOk="0" h="9144000" w="8864600">
                <a:moveTo>
                  <a:pt x="8864592" y="0"/>
                </a:moveTo>
                <a:lnTo>
                  <a:pt x="2360617" y="0"/>
                </a:lnTo>
                <a:lnTo>
                  <a:pt x="70477" y="5198935"/>
                </a:lnTo>
                <a:lnTo>
                  <a:pt x="54332" y="5239657"/>
                </a:lnTo>
                <a:lnTo>
                  <a:pt x="40235" y="5283570"/>
                </a:lnTo>
                <a:lnTo>
                  <a:pt x="28211" y="5330159"/>
                </a:lnTo>
                <a:lnTo>
                  <a:pt x="18282" y="5378909"/>
                </a:lnTo>
                <a:lnTo>
                  <a:pt x="10473" y="5429304"/>
                </a:lnTo>
                <a:lnTo>
                  <a:pt x="4807" y="5480831"/>
                </a:lnTo>
                <a:lnTo>
                  <a:pt x="1308" y="5532974"/>
                </a:lnTo>
                <a:lnTo>
                  <a:pt x="0" y="5585217"/>
                </a:lnTo>
                <a:lnTo>
                  <a:pt x="905" y="5637045"/>
                </a:lnTo>
                <a:lnTo>
                  <a:pt x="4049" y="5687945"/>
                </a:lnTo>
                <a:lnTo>
                  <a:pt x="9454" y="5737400"/>
                </a:lnTo>
                <a:lnTo>
                  <a:pt x="17145" y="5784895"/>
                </a:lnTo>
                <a:lnTo>
                  <a:pt x="27144" y="5829915"/>
                </a:lnTo>
                <a:lnTo>
                  <a:pt x="39476" y="5871946"/>
                </a:lnTo>
                <a:lnTo>
                  <a:pt x="1134293" y="9144000"/>
                </a:lnTo>
                <a:lnTo>
                  <a:pt x="8864592" y="9144000"/>
                </a:lnTo>
                <a:lnTo>
                  <a:pt x="8864592" y="0"/>
                </a:lnTo>
                <a:close/>
              </a:path>
            </a:pathLst>
          </a:custGeom>
          <a:solidFill>
            <a:srgbClr val="F3CDD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16"/>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D3114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16"/>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Welcome</a:t>
            </a:r>
            <a:endParaRPr sz="1800">
              <a:solidFill>
                <a:schemeClr val="lt1"/>
              </a:solidFill>
              <a:latin typeface="Arial"/>
              <a:ea typeface="Arial"/>
              <a:cs typeface="Arial"/>
              <a:sym typeface="Arial"/>
            </a:endParaRPr>
          </a:p>
        </p:txBody>
      </p:sp>
      <p:sp>
        <p:nvSpPr>
          <p:cNvPr id="191" name="Google Shape;191;p16"/>
          <p:cNvSpPr txBox="1"/>
          <p:nvPr>
            <p:ph idx="1" type="body"/>
          </p:nvPr>
        </p:nvSpPr>
        <p:spPr>
          <a:xfrm>
            <a:off x="464461" y="1636703"/>
            <a:ext cx="7664333" cy="6309117"/>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333D47"/>
              </a:buClr>
              <a:buSzPts val="2600"/>
              <a:buNone/>
              <a:defRPr/>
            </a:lvl1pPr>
            <a:lvl2pPr indent="-228600" lvl="1" marL="914400" algn="l">
              <a:lnSpc>
                <a:spcPct val="90000"/>
              </a:lnSpc>
              <a:spcBef>
                <a:spcPts val="1500"/>
              </a:spcBef>
              <a:spcAft>
                <a:spcPts val="0"/>
              </a:spcAft>
              <a:buClr>
                <a:srgbClr val="333D47"/>
              </a:buClr>
              <a:buSzPts val="2000"/>
              <a:buNone/>
              <a:defRPr/>
            </a:lvl2pPr>
            <a:lvl3pPr indent="-355600" lvl="2" marL="1371600" algn="l">
              <a:lnSpc>
                <a:spcPct val="90000"/>
              </a:lnSpc>
              <a:spcBef>
                <a:spcPts val="0"/>
              </a:spcBef>
              <a:spcAft>
                <a:spcPts val="0"/>
              </a:spcAft>
              <a:buClr>
                <a:srgbClr val="333D47"/>
              </a:buClr>
              <a:buSzPts val="2000"/>
              <a:buChar char="•"/>
              <a:defRPr/>
            </a:lvl3pPr>
            <a:lvl4pPr indent="-355600" lvl="3" marL="1828800" algn="l">
              <a:lnSpc>
                <a:spcPct val="90000"/>
              </a:lnSpc>
              <a:spcBef>
                <a:spcPts val="0"/>
              </a:spcBef>
              <a:spcAft>
                <a:spcPts val="0"/>
              </a:spcAft>
              <a:buClr>
                <a:srgbClr val="333D47"/>
              </a:buClr>
              <a:buSzPts val="2000"/>
              <a:buChar char="•"/>
              <a:defRPr/>
            </a:lvl4pPr>
            <a:lvl5pPr indent="-355600" lvl="4" marL="2286000" algn="l">
              <a:lnSpc>
                <a:spcPct val="90000"/>
              </a:lnSpc>
              <a:spcBef>
                <a:spcPts val="0"/>
              </a:spcBef>
              <a:spcAft>
                <a:spcPts val="0"/>
              </a:spcAft>
              <a:buClr>
                <a:srgbClr val="333D47"/>
              </a:buClr>
              <a:buSzPts val="2000"/>
              <a:buChar char="•"/>
              <a:defRPr/>
            </a:lvl5pPr>
            <a:lvl6pPr indent="-342900" lvl="5" marL="2743200" algn="l">
              <a:lnSpc>
                <a:spcPct val="90000"/>
              </a:lnSpc>
              <a:spcBef>
                <a:spcPts val="667"/>
              </a:spcBef>
              <a:spcAft>
                <a:spcPts val="0"/>
              </a:spcAft>
              <a:buClr>
                <a:schemeClr val="dk1"/>
              </a:buClr>
              <a:buSzPts val="1800"/>
              <a:buChar char="•"/>
              <a:defRPr/>
            </a:lvl6pPr>
            <a:lvl7pPr indent="-342900" lvl="6" marL="3200400" algn="l">
              <a:lnSpc>
                <a:spcPct val="90000"/>
              </a:lnSpc>
              <a:spcBef>
                <a:spcPts val="667"/>
              </a:spcBef>
              <a:spcAft>
                <a:spcPts val="0"/>
              </a:spcAft>
              <a:buClr>
                <a:schemeClr val="dk1"/>
              </a:buClr>
              <a:buSzPts val="1800"/>
              <a:buChar char="•"/>
              <a:defRPr/>
            </a:lvl7pPr>
            <a:lvl8pPr indent="-342900" lvl="7" marL="3657600" algn="l">
              <a:lnSpc>
                <a:spcPct val="90000"/>
              </a:lnSpc>
              <a:spcBef>
                <a:spcPts val="667"/>
              </a:spcBef>
              <a:spcAft>
                <a:spcPts val="0"/>
              </a:spcAft>
              <a:buClr>
                <a:schemeClr val="dk1"/>
              </a:buClr>
              <a:buSzPts val="1800"/>
              <a:buChar char="•"/>
              <a:defRPr/>
            </a:lvl8pPr>
            <a:lvl9pPr indent="-342900" lvl="8" marL="4114800" algn="l">
              <a:lnSpc>
                <a:spcPct val="90000"/>
              </a:lnSpc>
              <a:spcBef>
                <a:spcPts val="667"/>
              </a:spcBef>
              <a:spcAft>
                <a:spcPts val="0"/>
              </a:spcAft>
              <a:buClr>
                <a:schemeClr val="dk1"/>
              </a:buClr>
              <a:buSzPts val="1800"/>
              <a:buChar char="•"/>
              <a:defRPr/>
            </a:lvl9pPr>
          </a:lstStyle>
          <a:p/>
        </p:txBody>
      </p:sp>
      <p:grpSp>
        <p:nvGrpSpPr>
          <p:cNvPr id="192" name="Google Shape;192;p16"/>
          <p:cNvGrpSpPr/>
          <p:nvPr/>
        </p:nvGrpSpPr>
        <p:grpSpPr>
          <a:xfrm>
            <a:off x="3064934" y="1981200"/>
            <a:ext cx="12734077" cy="6096012"/>
            <a:chOff x="3064934" y="1981200"/>
            <a:chExt cx="12734077" cy="6096012"/>
          </a:xfrm>
        </p:grpSpPr>
        <p:sp>
          <p:nvSpPr>
            <p:cNvPr id="193" name="Google Shape;193;p16"/>
            <p:cNvSpPr/>
            <p:nvPr/>
          </p:nvSpPr>
          <p:spPr>
            <a:xfrm>
              <a:off x="13495866" y="5943600"/>
              <a:ext cx="2303145" cy="609600"/>
            </a:xfrm>
            <a:custGeom>
              <a:rect b="b" l="l" r="r" t="t"/>
              <a:pathLst>
                <a:path extrusionOk="0" h="609600" w="2303144">
                  <a:moveTo>
                    <a:pt x="2150529" y="0"/>
                  </a:moveTo>
                  <a:lnTo>
                    <a:pt x="152400" y="0"/>
                  </a:lnTo>
                  <a:lnTo>
                    <a:pt x="104231" y="7769"/>
                  </a:lnTo>
                  <a:lnTo>
                    <a:pt x="62396" y="29405"/>
                  </a:lnTo>
                  <a:lnTo>
                    <a:pt x="29405" y="62396"/>
                  </a:lnTo>
                  <a:lnTo>
                    <a:pt x="7769" y="104231"/>
                  </a:lnTo>
                  <a:lnTo>
                    <a:pt x="0" y="152400"/>
                  </a:lnTo>
                  <a:lnTo>
                    <a:pt x="0" y="457200"/>
                  </a:lnTo>
                  <a:lnTo>
                    <a:pt x="7769" y="505368"/>
                  </a:lnTo>
                  <a:lnTo>
                    <a:pt x="29405" y="547203"/>
                  </a:lnTo>
                  <a:lnTo>
                    <a:pt x="62396" y="580194"/>
                  </a:lnTo>
                  <a:lnTo>
                    <a:pt x="104231" y="601830"/>
                  </a:lnTo>
                  <a:lnTo>
                    <a:pt x="152400" y="609600"/>
                  </a:lnTo>
                  <a:lnTo>
                    <a:pt x="2150529" y="609600"/>
                  </a:lnTo>
                  <a:lnTo>
                    <a:pt x="2198702" y="601830"/>
                  </a:lnTo>
                  <a:lnTo>
                    <a:pt x="2240537" y="580194"/>
                  </a:lnTo>
                  <a:lnTo>
                    <a:pt x="2273526" y="547203"/>
                  </a:lnTo>
                  <a:lnTo>
                    <a:pt x="2295160" y="505368"/>
                  </a:lnTo>
                  <a:lnTo>
                    <a:pt x="2302929" y="457200"/>
                  </a:lnTo>
                  <a:lnTo>
                    <a:pt x="2302929" y="152400"/>
                  </a:lnTo>
                  <a:lnTo>
                    <a:pt x="2295160" y="104231"/>
                  </a:lnTo>
                  <a:lnTo>
                    <a:pt x="2273526" y="62396"/>
                  </a:lnTo>
                  <a:lnTo>
                    <a:pt x="2240537" y="29405"/>
                  </a:lnTo>
                  <a:lnTo>
                    <a:pt x="2198702" y="7769"/>
                  </a:lnTo>
                  <a:lnTo>
                    <a:pt x="2150529" y="0"/>
                  </a:lnTo>
                  <a:close/>
                </a:path>
              </a:pathLst>
            </a:custGeom>
            <a:solidFill>
              <a:srgbClr val="D2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16"/>
            <p:cNvSpPr txBox="1"/>
            <p:nvPr/>
          </p:nvSpPr>
          <p:spPr>
            <a:xfrm>
              <a:off x="14138406" y="6074159"/>
              <a:ext cx="1014094"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000">
                  <a:solidFill>
                    <a:srgbClr val="FFFFFF"/>
                  </a:solidFill>
                  <a:latin typeface="Arial"/>
                  <a:ea typeface="Arial"/>
                  <a:cs typeface="Arial"/>
                  <a:sym typeface="Arial"/>
                </a:rPr>
                <a:t>Australia</a:t>
              </a:r>
              <a:endParaRPr sz="2000">
                <a:solidFill>
                  <a:schemeClr val="dk1"/>
                </a:solidFill>
                <a:latin typeface="Arial"/>
                <a:ea typeface="Arial"/>
                <a:cs typeface="Arial"/>
                <a:sym typeface="Arial"/>
              </a:endParaRPr>
            </a:p>
          </p:txBody>
        </p:sp>
        <p:sp>
          <p:nvSpPr>
            <p:cNvPr id="195" name="Google Shape;195;p16"/>
            <p:cNvSpPr/>
            <p:nvPr/>
          </p:nvSpPr>
          <p:spPr>
            <a:xfrm>
              <a:off x="13495866" y="4552950"/>
              <a:ext cx="2303145" cy="609600"/>
            </a:xfrm>
            <a:custGeom>
              <a:rect b="b" l="l" r="r" t="t"/>
              <a:pathLst>
                <a:path extrusionOk="0" h="609600" w="2303144">
                  <a:moveTo>
                    <a:pt x="2150529" y="0"/>
                  </a:moveTo>
                  <a:lnTo>
                    <a:pt x="152400" y="0"/>
                  </a:lnTo>
                  <a:lnTo>
                    <a:pt x="104231" y="7769"/>
                  </a:lnTo>
                  <a:lnTo>
                    <a:pt x="62396" y="29405"/>
                  </a:lnTo>
                  <a:lnTo>
                    <a:pt x="29405" y="62396"/>
                  </a:lnTo>
                  <a:lnTo>
                    <a:pt x="7769" y="104231"/>
                  </a:lnTo>
                  <a:lnTo>
                    <a:pt x="0" y="152400"/>
                  </a:lnTo>
                  <a:lnTo>
                    <a:pt x="0" y="457200"/>
                  </a:lnTo>
                  <a:lnTo>
                    <a:pt x="7769" y="505368"/>
                  </a:lnTo>
                  <a:lnTo>
                    <a:pt x="29405" y="547203"/>
                  </a:lnTo>
                  <a:lnTo>
                    <a:pt x="62396" y="580194"/>
                  </a:lnTo>
                  <a:lnTo>
                    <a:pt x="104231" y="601830"/>
                  </a:lnTo>
                  <a:lnTo>
                    <a:pt x="152400" y="609600"/>
                  </a:lnTo>
                  <a:lnTo>
                    <a:pt x="2150529" y="609600"/>
                  </a:lnTo>
                  <a:lnTo>
                    <a:pt x="2198702" y="601830"/>
                  </a:lnTo>
                  <a:lnTo>
                    <a:pt x="2240537" y="580194"/>
                  </a:lnTo>
                  <a:lnTo>
                    <a:pt x="2273526" y="547203"/>
                  </a:lnTo>
                  <a:lnTo>
                    <a:pt x="2295160" y="505368"/>
                  </a:lnTo>
                  <a:lnTo>
                    <a:pt x="2302929" y="457200"/>
                  </a:lnTo>
                  <a:lnTo>
                    <a:pt x="2302929" y="152400"/>
                  </a:lnTo>
                  <a:lnTo>
                    <a:pt x="2295160" y="104231"/>
                  </a:lnTo>
                  <a:lnTo>
                    <a:pt x="2273526" y="62396"/>
                  </a:lnTo>
                  <a:lnTo>
                    <a:pt x="2240537" y="29405"/>
                  </a:lnTo>
                  <a:lnTo>
                    <a:pt x="2198702" y="7769"/>
                  </a:lnTo>
                  <a:lnTo>
                    <a:pt x="2150529" y="0"/>
                  </a:lnTo>
                  <a:close/>
                </a:path>
              </a:pathLst>
            </a:custGeom>
            <a:solidFill>
              <a:srgbClr val="D2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16"/>
            <p:cNvSpPr txBox="1"/>
            <p:nvPr/>
          </p:nvSpPr>
          <p:spPr>
            <a:xfrm>
              <a:off x="14168916" y="4683509"/>
              <a:ext cx="952500"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000">
                  <a:solidFill>
                    <a:srgbClr val="FFFFFF"/>
                  </a:solidFill>
                  <a:latin typeface="Arial"/>
                  <a:ea typeface="Arial"/>
                  <a:cs typeface="Arial"/>
                  <a:sym typeface="Arial"/>
                </a:rPr>
                <a:t>Vietnam</a:t>
              </a:r>
              <a:endParaRPr sz="2000">
                <a:solidFill>
                  <a:schemeClr val="dk1"/>
                </a:solidFill>
                <a:latin typeface="Arial"/>
                <a:ea typeface="Arial"/>
                <a:cs typeface="Arial"/>
                <a:sym typeface="Arial"/>
              </a:endParaRPr>
            </a:p>
          </p:txBody>
        </p:sp>
        <p:sp>
          <p:nvSpPr>
            <p:cNvPr id="197" name="Google Shape;197;p16"/>
            <p:cNvSpPr/>
            <p:nvPr/>
          </p:nvSpPr>
          <p:spPr>
            <a:xfrm>
              <a:off x="13495866" y="3505200"/>
              <a:ext cx="2303145" cy="609600"/>
            </a:xfrm>
            <a:custGeom>
              <a:rect b="b" l="l" r="r" t="t"/>
              <a:pathLst>
                <a:path extrusionOk="0" h="609600" w="2303144">
                  <a:moveTo>
                    <a:pt x="2150529" y="0"/>
                  </a:moveTo>
                  <a:lnTo>
                    <a:pt x="152400" y="0"/>
                  </a:lnTo>
                  <a:lnTo>
                    <a:pt x="104231" y="7769"/>
                  </a:lnTo>
                  <a:lnTo>
                    <a:pt x="62396" y="29405"/>
                  </a:lnTo>
                  <a:lnTo>
                    <a:pt x="29405" y="62396"/>
                  </a:lnTo>
                  <a:lnTo>
                    <a:pt x="7769" y="104231"/>
                  </a:lnTo>
                  <a:lnTo>
                    <a:pt x="0" y="152400"/>
                  </a:lnTo>
                  <a:lnTo>
                    <a:pt x="0" y="457200"/>
                  </a:lnTo>
                  <a:lnTo>
                    <a:pt x="7769" y="505368"/>
                  </a:lnTo>
                  <a:lnTo>
                    <a:pt x="29405" y="547203"/>
                  </a:lnTo>
                  <a:lnTo>
                    <a:pt x="62396" y="580194"/>
                  </a:lnTo>
                  <a:lnTo>
                    <a:pt x="104231" y="601830"/>
                  </a:lnTo>
                  <a:lnTo>
                    <a:pt x="152400" y="609600"/>
                  </a:lnTo>
                  <a:lnTo>
                    <a:pt x="2150529" y="609600"/>
                  </a:lnTo>
                  <a:lnTo>
                    <a:pt x="2198702" y="601830"/>
                  </a:lnTo>
                  <a:lnTo>
                    <a:pt x="2240537" y="580194"/>
                  </a:lnTo>
                  <a:lnTo>
                    <a:pt x="2273526" y="547203"/>
                  </a:lnTo>
                  <a:lnTo>
                    <a:pt x="2295160" y="505368"/>
                  </a:lnTo>
                  <a:lnTo>
                    <a:pt x="2302929" y="457200"/>
                  </a:lnTo>
                  <a:lnTo>
                    <a:pt x="2302929" y="152400"/>
                  </a:lnTo>
                  <a:lnTo>
                    <a:pt x="2295160" y="104231"/>
                  </a:lnTo>
                  <a:lnTo>
                    <a:pt x="2273526" y="62396"/>
                  </a:lnTo>
                  <a:lnTo>
                    <a:pt x="2240537" y="29405"/>
                  </a:lnTo>
                  <a:lnTo>
                    <a:pt x="2198702" y="7769"/>
                  </a:lnTo>
                  <a:lnTo>
                    <a:pt x="2150529" y="0"/>
                  </a:lnTo>
                  <a:close/>
                </a:path>
              </a:pathLst>
            </a:custGeom>
            <a:solidFill>
              <a:srgbClr val="D2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16"/>
            <p:cNvSpPr txBox="1"/>
            <p:nvPr/>
          </p:nvSpPr>
          <p:spPr>
            <a:xfrm>
              <a:off x="13997020" y="3635759"/>
              <a:ext cx="1296670"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000">
                  <a:solidFill>
                    <a:srgbClr val="FFFFFF"/>
                  </a:solidFill>
                  <a:latin typeface="Arial"/>
                  <a:ea typeface="Arial"/>
                  <a:cs typeface="Arial"/>
                  <a:sym typeface="Arial"/>
                </a:rPr>
                <a:t>Hong Kong</a:t>
              </a:r>
              <a:endParaRPr sz="2000">
                <a:solidFill>
                  <a:schemeClr val="dk1"/>
                </a:solidFill>
                <a:latin typeface="Arial"/>
                <a:ea typeface="Arial"/>
                <a:cs typeface="Arial"/>
                <a:sym typeface="Arial"/>
              </a:endParaRPr>
            </a:p>
          </p:txBody>
        </p:sp>
        <p:sp>
          <p:nvSpPr>
            <p:cNvPr id="199" name="Google Shape;199;p16"/>
            <p:cNvSpPr/>
            <p:nvPr/>
          </p:nvSpPr>
          <p:spPr>
            <a:xfrm>
              <a:off x="3064934" y="4445000"/>
              <a:ext cx="2303145" cy="609600"/>
            </a:xfrm>
            <a:custGeom>
              <a:rect b="b" l="l" r="r" t="t"/>
              <a:pathLst>
                <a:path extrusionOk="0" h="609600" w="2303145">
                  <a:moveTo>
                    <a:pt x="2150529" y="0"/>
                  </a:moveTo>
                  <a:lnTo>
                    <a:pt x="152400" y="0"/>
                  </a:lnTo>
                  <a:lnTo>
                    <a:pt x="104231" y="7769"/>
                  </a:lnTo>
                  <a:lnTo>
                    <a:pt x="62396" y="29405"/>
                  </a:lnTo>
                  <a:lnTo>
                    <a:pt x="29405" y="62396"/>
                  </a:lnTo>
                  <a:lnTo>
                    <a:pt x="7769" y="104231"/>
                  </a:lnTo>
                  <a:lnTo>
                    <a:pt x="0" y="152400"/>
                  </a:lnTo>
                  <a:lnTo>
                    <a:pt x="0" y="457200"/>
                  </a:lnTo>
                  <a:lnTo>
                    <a:pt x="7769" y="505368"/>
                  </a:lnTo>
                  <a:lnTo>
                    <a:pt x="29405" y="547203"/>
                  </a:lnTo>
                  <a:lnTo>
                    <a:pt x="62396" y="580194"/>
                  </a:lnTo>
                  <a:lnTo>
                    <a:pt x="104231" y="601830"/>
                  </a:lnTo>
                  <a:lnTo>
                    <a:pt x="152400" y="609600"/>
                  </a:lnTo>
                  <a:lnTo>
                    <a:pt x="2150529" y="609600"/>
                  </a:lnTo>
                  <a:lnTo>
                    <a:pt x="2198702" y="601830"/>
                  </a:lnTo>
                  <a:lnTo>
                    <a:pt x="2240537" y="580194"/>
                  </a:lnTo>
                  <a:lnTo>
                    <a:pt x="2273526" y="547203"/>
                  </a:lnTo>
                  <a:lnTo>
                    <a:pt x="2295160" y="505368"/>
                  </a:lnTo>
                  <a:lnTo>
                    <a:pt x="2302929" y="457200"/>
                  </a:lnTo>
                  <a:lnTo>
                    <a:pt x="2302929" y="152400"/>
                  </a:lnTo>
                  <a:lnTo>
                    <a:pt x="2295160" y="104231"/>
                  </a:lnTo>
                  <a:lnTo>
                    <a:pt x="2273526" y="62396"/>
                  </a:lnTo>
                  <a:lnTo>
                    <a:pt x="2240537" y="29405"/>
                  </a:lnTo>
                  <a:lnTo>
                    <a:pt x="2198702" y="7769"/>
                  </a:lnTo>
                  <a:lnTo>
                    <a:pt x="2150529" y="0"/>
                  </a:lnTo>
                  <a:close/>
                </a:path>
              </a:pathLst>
            </a:custGeom>
            <a:solidFill>
              <a:srgbClr val="D2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16"/>
            <p:cNvSpPr txBox="1"/>
            <p:nvPr/>
          </p:nvSpPr>
          <p:spPr>
            <a:xfrm>
              <a:off x="3714419" y="4575559"/>
              <a:ext cx="1000125"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000">
                  <a:solidFill>
                    <a:srgbClr val="FFFFFF"/>
                  </a:solidFill>
                  <a:latin typeface="Arial"/>
                  <a:ea typeface="Arial"/>
                  <a:cs typeface="Arial"/>
                  <a:sym typeface="Arial"/>
                </a:rPr>
                <a:t>Thailand</a:t>
              </a:r>
              <a:endParaRPr sz="2000">
                <a:solidFill>
                  <a:schemeClr val="dk1"/>
                </a:solidFill>
                <a:latin typeface="Arial"/>
                <a:ea typeface="Arial"/>
                <a:cs typeface="Arial"/>
                <a:sym typeface="Arial"/>
              </a:endParaRPr>
            </a:p>
          </p:txBody>
        </p:sp>
        <p:grpSp>
          <p:nvGrpSpPr>
            <p:cNvPr id="201" name="Google Shape;201;p16"/>
            <p:cNvGrpSpPr/>
            <p:nvPr/>
          </p:nvGrpSpPr>
          <p:grpSpPr>
            <a:xfrm>
              <a:off x="5367870" y="1981200"/>
              <a:ext cx="8128414" cy="6096012"/>
              <a:chOff x="5367870" y="1981200"/>
              <a:chExt cx="8128414" cy="6096012"/>
            </a:xfrm>
          </p:grpSpPr>
          <p:pic>
            <p:nvPicPr>
              <p:cNvPr id="202" name="Google Shape;202;p16"/>
              <p:cNvPicPr preferRelativeResize="0"/>
              <p:nvPr/>
            </p:nvPicPr>
            <p:blipFill rotWithShape="1">
              <a:blip r:embed="rId2">
                <a:alphaModFix/>
              </a:blip>
              <a:srcRect b="0" l="0" r="0" t="0"/>
              <a:stretch/>
            </p:blipFill>
            <p:spPr>
              <a:xfrm>
                <a:off x="6382336" y="1981200"/>
                <a:ext cx="6099060" cy="6096012"/>
              </a:xfrm>
              <a:prstGeom prst="rect">
                <a:avLst/>
              </a:prstGeom>
              <a:noFill/>
              <a:ln>
                <a:noFill/>
              </a:ln>
            </p:spPr>
          </p:pic>
          <p:sp>
            <p:nvSpPr>
              <p:cNvPr id="203" name="Google Shape;203;p16"/>
              <p:cNvSpPr/>
              <p:nvPr/>
            </p:nvSpPr>
            <p:spPr>
              <a:xfrm>
                <a:off x="5367870" y="4749800"/>
                <a:ext cx="3681095" cy="0"/>
              </a:xfrm>
              <a:custGeom>
                <a:rect b="b" l="l" r="r" t="t"/>
                <a:pathLst>
                  <a:path extrusionOk="0" h="120000" w="3681095">
                    <a:moveTo>
                      <a:pt x="3680879" y="0"/>
                    </a:moveTo>
                    <a:lnTo>
                      <a:pt x="0" y="0"/>
                    </a:lnTo>
                  </a:path>
                </a:pathLst>
              </a:custGeom>
              <a:noFill/>
              <a:ln cap="flat" cmpd="sng" w="25400">
                <a:solidFill>
                  <a:srgbClr val="D2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16"/>
              <p:cNvSpPr/>
              <p:nvPr/>
            </p:nvSpPr>
            <p:spPr>
              <a:xfrm>
                <a:off x="9582144" y="3810000"/>
                <a:ext cx="3914140" cy="463550"/>
              </a:xfrm>
              <a:custGeom>
                <a:rect b="b" l="l" r="r" t="t"/>
                <a:pathLst>
                  <a:path extrusionOk="0" h="463550" w="3914140">
                    <a:moveTo>
                      <a:pt x="3913720" y="0"/>
                    </a:moveTo>
                    <a:lnTo>
                      <a:pt x="152399" y="0"/>
                    </a:lnTo>
                    <a:lnTo>
                      <a:pt x="104231" y="7769"/>
                    </a:lnTo>
                    <a:lnTo>
                      <a:pt x="62396" y="29405"/>
                    </a:lnTo>
                    <a:lnTo>
                      <a:pt x="29405" y="62396"/>
                    </a:lnTo>
                    <a:lnTo>
                      <a:pt x="7769" y="104231"/>
                    </a:lnTo>
                    <a:lnTo>
                      <a:pt x="0" y="152400"/>
                    </a:lnTo>
                    <a:lnTo>
                      <a:pt x="0" y="463550"/>
                    </a:lnTo>
                  </a:path>
                </a:pathLst>
              </a:custGeom>
              <a:noFill/>
              <a:ln cap="flat" cmpd="sng" w="25400">
                <a:solidFill>
                  <a:srgbClr val="D2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16"/>
              <p:cNvSpPr/>
              <p:nvPr/>
            </p:nvSpPr>
            <p:spPr>
              <a:xfrm>
                <a:off x="9550394" y="4857750"/>
                <a:ext cx="3945890" cy="0"/>
              </a:xfrm>
              <a:custGeom>
                <a:rect b="b" l="l" r="r" t="t"/>
                <a:pathLst>
                  <a:path extrusionOk="0" h="120000" w="3945890">
                    <a:moveTo>
                      <a:pt x="3945470" y="0"/>
                    </a:moveTo>
                    <a:lnTo>
                      <a:pt x="0" y="0"/>
                    </a:lnTo>
                  </a:path>
                </a:pathLst>
              </a:custGeom>
              <a:noFill/>
              <a:ln cap="flat" cmpd="sng" w="25400">
                <a:solidFill>
                  <a:srgbClr val="D2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16"/>
              <p:cNvSpPr/>
              <p:nvPr/>
            </p:nvSpPr>
            <p:spPr>
              <a:xfrm>
                <a:off x="10331444" y="6261100"/>
                <a:ext cx="3164840" cy="0"/>
              </a:xfrm>
              <a:custGeom>
                <a:rect b="b" l="l" r="r" t="t"/>
                <a:pathLst>
                  <a:path extrusionOk="0" h="120000" w="3164840">
                    <a:moveTo>
                      <a:pt x="3164420" y="0"/>
                    </a:moveTo>
                    <a:lnTo>
                      <a:pt x="0" y="0"/>
                    </a:lnTo>
                  </a:path>
                </a:pathLst>
              </a:custGeom>
              <a:noFill/>
              <a:ln cap="flat" cmpd="sng" w="25400">
                <a:solidFill>
                  <a:srgbClr val="D2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207" name="Google Shape;207;p16"/>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16"/>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nvGrpSpPr>
          <p:cNvPr id="209" name="Google Shape;209;p16"/>
          <p:cNvGrpSpPr/>
          <p:nvPr/>
        </p:nvGrpSpPr>
        <p:grpSpPr>
          <a:xfrm>
            <a:off x="457194" y="8077202"/>
            <a:ext cx="1096805" cy="757155"/>
            <a:chOff x="457194" y="8077202"/>
            <a:chExt cx="1096805" cy="757155"/>
          </a:xfrm>
        </p:grpSpPr>
        <p:pic>
          <p:nvPicPr>
            <p:cNvPr id="210" name="Google Shape;210;p16"/>
            <p:cNvPicPr preferRelativeResize="0"/>
            <p:nvPr/>
          </p:nvPicPr>
          <p:blipFill rotWithShape="1">
            <a:blip r:embed="rId3">
              <a:alphaModFix/>
            </a:blip>
            <a:srcRect b="0" l="0" r="0" t="0"/>
            <a:stretch/>
          </p:blipFill>
          <p:spPr>
            <a:xfrm>
              <a:off x="457194" y="8272944"/>
              <a:ext cx="1096805" cy="561413"/>
            </a:xfrm>
            <a:prstGeom prst="rect">
              <a:avLst/>
            </a:prstGeom>
            <a:noFill/>
            <a:ln>
              <a:noFill/>
            </a:ln>
          </p:spPr>
        </p:pic>
        <p:sp>
          <p:nvSpPr>
            <p:cNvPr id="211" name="Google Shape;211;p16"/>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41D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2" name="Google Shape;212;p16"/>
          <p:cNvGrpSpPr/>
          <p:nvPr/>
        </p:nvGrpSpPr>
        <p:grpSpPr>
          <a:xfrm>
            <a:off x="12303125" y="0"/>
            <a:ext cx="3952875" cy="1454150"/>
            <a:chOff x="12303572" y="0"/>
            <a:chExt cx="3952875" cy="1454150"/>
          </a:xfrm>
        </p:grpSpPr>
        <p:sp>
          <p:nvSpPr>
            <p:cNvPr id="213" name="Google Shape;213;p16"/>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14" name="Google Shape;214;p16"/>
            <p:cNvPicPr preferRelativeResize="0"/>
            <p:nvPr/>
          </p:nvPicPr>
          <p:blipFill rotWithShape="1">
            <a:blip r:embed="rId4">
              <a:alphaModFix/>
            </a:blip>
            <a:srcRect b="0" l="0" r="0" t="0"/>
            <a:stretch/>
          </p:blipFill>
          <p:spPr>
            <a:xfrm>
              <a:off x="12344399" y="299949"/>
              <a:ext cx="513295" cy="1076500"/>
            </a:xfrm>
            <a:prstGeom prst="rect">
              <a:avLst/>
            </a:prstGeom>
            <a:noFill/>
            <a:ln>
              <a:noFill/>
            </a:ln>
          </p:spPr>
        </p:pic>
      </p:grpSp>
      <p:grpSp>
        <p:nvGrpSpPr>
          <p:cNvPr id="215" name="Google Shape;215;p16"/>
          <p:cNvGrpSpPr/>
          <p:nvPr/>
        </p:nvGrpSpPr>
        <p:grpSpPr>
          <a:xfrm>
            <a:off x="457194" y="8077202"/>
            <a:ext cx="3757872" cy="1067287"/>
            <a:chOff x="457194" y="8077202"/>
            <a:chExt cx="3757872" cy="1067287"/>
          </a:xfrm>
        </p:grpSpPr>
        <p:pic>
          <p:nvPicPr>
            <p:cNvPr id="216" name="Google Shape;216;p16"/>
            <p:cNvPicPr preferRelativeResize="0"/>
            <p:nvPr/>
          </p:nvPicPr>
          <p:blipFill rotWithShape="1">
            <a:blip r:embed="rId5">
              <a:alphaModFix/>
            </a:blip>
            <a:srcRect b="0" l="0" r="0" t="0"/>
            <a:stretch/>
          </p:blipFill>
          <p:spPr>
            <a:xfrm>
              <a:off x="457194" y="8272944"/>
              <a:ext cx="1096805" cy="561413"/>
            </a:xfrm>
            <a:prstGeom prst="rect">
              <a:avLst/>
            </a:prstGeom>
            <a:noFill/>
            <a:ln>
              <a:noFill/>
            </a:ln>
          </p:spPr>
        </p:pic>
        <p:sp>
          <p:nvSpPr>
            <p:cNvPr id="217" name="Google Shape;217;p16"/>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3114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16"/>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219" name="Shape 219"/>
        <p:cNvGrpSpPr/>
        <p:nvPr/>
      </p:nvGrpSpPr>
      <p:grpSpPr>
        <a:xfrm>
          <a:off x="0" y="0"/>
          <a:ext cx="0" cy="0"/>
          <a:chOff x="0" y="0"/>
          <a:chExt cx="0" cy="0"/>
        </a:xfrm>
      </p:grpSpPr>
      <p:sp>
        <p:nvSpPr>
          <p:cNvPr id="220" name="Google Shape;220;p17"/>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D3114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17"/>
          <p:cNvSpPr txBox="1"/>
          <p:nvPr>
            <p:ph idx="1" type="body"/>
          </p:nvPr>
        </p:nvSpPr>
        <p:spPr>
          <a:xfrm>
            <a:off x="464462" y="1636703"/>
            <a:ext cx="10189684" cy="6309117"/>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333D47"/>
              </a:buClr>
              <a:buSzPts val="2600"/>
              <a:buNone/>
              <a:defRPr/>
            </a:lvl1pPr>
            <a:lvl2pPr indent="-228600" lvl="1" marL="914400" algn="l">
              <a:lnSpc>
                <a:spcPct val="90000"/>
              </a:lnSpc>
              <a:spcBef>
                <a:spcPts val="1500"/>
              </a:spcBef>
              <a:spcAft>
                <a:spcPts val="0"/>
              </a:spcAft>
              <a:buClr>
                <a:srgbClr val="333D47"/>
              </a:buClr>
              <a:buSzPts val="2000"/>
              <a:buNone/>
              <a:defRPr/>
            </a:lvl2pPr>
            <a:lvl3pPr indent="-355600" lvl="2" marL="1371600" algn="l">
              <a:lnSpc>
                <a:spcPct val="90000"/>
              </a:lnSpc>
              <a:spcBef>
                <a:spcPts val="0"/>
              </a:spcBef>
              <a:spcAft>
                <a:spcPts val="0"/>
              </a:spcAft>
              <a:buClr>
                <a:srgbClr val="333D47"/>
              </a:buClr>
              <a:buSzPts val="2000"/>
              <a:buChar char="•"/>
              <a:defRPr/>
            </a:lvl3pPr>
            <a:lvl4pPr indent="-355600" lvl="3" marL="1828800" algn="l">
              <a:lnSpc>
                <a:spcPct val="90000"/>
              </a:lnSpc>
              <a:spcBef>
                <a:spcPts val="0"/>
              </a:spcBef>
              <a:spcAft>
                <a:spcPts val="0"/>
              </a:spcAft>
              <a:buClr>
                <a:srgbClr val="333D47"/>
              </a:buClr>
              <a:buSzPts val="2000"/>
              <a:buChar char="•"/>
              <a:defRPr/>
            </a:lvl4pPr>
            <a:lvl5pPr indent="-355600" lvl="4" marL="2286000" algn="l">
              <a:lnSpc>
                <a:spcPct val="90000"/>
              </a:lnSpc>
              <a:spcBef>
                <a:spcPts val="0"/>
              </a:spcBef>
              <a:spcAft>
                <a:spcPts val="0"/>
              </a:spcAft>
              <a:buClr>
                <a:srgbClr val="333D47"/>
              </a:buClr>
              <a:buSzPts val="2000"/>
              <a:buChar char="•"/>
              <a:defRPr/>
            </a:lvl5pPr>
            <a:lvl6pPr indent="-342900" lvl="5" marL="2743200" algn="l">
              <a:lnSpc>
                <a:spcPct val="90000"/>
              </a:lnSpc>
              <a:spcBef>
                <a:spcPts val="667"/>
              </a:spcBef>
              <a:spcAft>
                <a:spcPts val="0"/>
              </a:spcAft>
              <a:buClr>
                <a:schemeClr val="dk1"/>
              </a:buClr>
              <a:buSzPts val="1800"/>
              <a:buChar char="•"/>
              <a:defRPr/>
            </a:lvl6pPr>
            <a:lvl7pPr indent="-342900" lvl="6" marL="3200400" algn="l">
              <a:lnSpc>
                <a:spcPct val="90000"/>
              </a:lnSpc>
              <a:spcBef>
                <a:spcPts val="667"/>
              </a:spcBef>
              <a:spcAft>
                <a:spcPts val="0"/>
              </a:spcAft>
              <a:buClr>
                <a:schemeClr val="dk1"/>
              </a:buClr>
              <a:buSzPts val="1800"/>
              <a:buChar char="•"/>
              <a:defRPr/>
            </a:lvl7pPr>
            <a:lvl8pPr indent="-342900" lvl="7" marL="3657600" algn="l">
              <a:lnSpc>
                <a:spcPct val="90000"/>
              </a:lnSpc>
              <a:spcBef>
                <a:spcPts val="667"/>
              </a:spcBef>
              <a:spcAft>
                <a:spcPts val="0"/>
              </a:spcAft>
              <a:buClr>
                <a:schemeClr val="dk1"/>
              </a:buClr>
              <a:buSzPts val="1800"/>
              <a:buChar char="•"/>
              <a:defRPr/>
            </a:lvl8pPr>
            <a:lvl9pPr indent="-342900" lvl="8" marL="4114800" algn="l">
              <a:lnSpc>
                <a:spcPct val="90000"/>
              </a:lnSpc>
              <a:spcBef>
                <a:spcPts val="667"/>
              </a:spcBef>
              <a:spcAft>
                <a:spcPts val="0"/>
              </a:spcAft>
              <a:buClr>
                <a:schemeClr val="dk1"/>
              </a:buClr>
              <a:buSzPts val="1800"/>
              <a:buChar char="•"/>
              <a:defRPr/>
            </a:lvl9pPr>
          </a:lstStyle>
          <a:p/>
        </p:txBody>
      </p:sp>
      <p:grpSp>
        <p:nvGrpSpPr>
          <p:cNvPr id="222" name="Google Shape;222;p17"/>
          <p:cNvGrpSpPr/>
          <p:nvPr/>
        </p:nvGrpSpPr>
        <p:grpSpPr>
          <a:xfrm>
            <a:off x="457194" y="8077202"/>
            <a:ext cx="1096805" cy="757155"/>
            <a:chOff x="457194" y="8077202"/>
            <a:chExt cx="1096805" cy="757155"/>
          </a:xfrm>
        </p:grpSpPr>
        <p:pic>
          <p:nvPicPr>
            <p:cNvPr id="223" name="Google Shape;223;p17"/>
            <p:cNvPicPr preferRelativeResize="0"/>
            <p:nvPr/>
          </p:nvPicPr>
          <p:blipFill rotWithShape="1">
            <a:blip r:embed="rId2">
              <a:alphaModFix/>
            </a:blip>
            <a:srcRect b="0" l="0" r="0" t="0"/>
            <a:stretch/>
          </p:blipFill>
          <p:spPr>
            <a:xfrm>
              <a:off x="457194" y="8272944"/>
              <a:ext cx="1096805" cy="561413"/>
            </a:xfrm>
            <a:prstGeom prst="rect">
              <a:avLst/>
            </a:prstGeom>
            <a:noFill/>
            <a:ln>
              <a:noFill/>
            </a:ln>
          </p:spPr>
        </p:pic>
        <p:sp>
          <p:nvSpPr>
            <p:cNvPr id="224" name="Google Shape;224;p17"/>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41D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5" name="Google Shape;225;p17"/>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17"/>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pic>
        <p:nvPicPr>
          <p:cNvPr descr="Icon&#10;&#10;Description automatically generated" id="227" name="Google Shape;227;p17"/>
          <p:cNvPicPr preferRelativeResize="0"/>
          <p:nvPr/>
        </p:nvPicPr>
        <p:blipFill rotWithShape="1">
          <a:blip r:embed="rId3">
            <a:alphaModFix/>
          </a:blip>
          <a:srcRect b="12485" l="0" r="9374" t="0"/>
          <a:stretch/>
        </p:blipFill>
        <p:spPr>
          <a:xfrm>
            <a:off x="8978900" y="2065465"/>
            <a:ext cx="7277100" cy="7078535"/>
          </a:xfrm>
          <a:prstGeom prst="rect">
            <a:avLst/>
          </a:prstGeom>
          <a:noFill/>
          <a:ln>
            <a:noFill/>
          </a:ln>
        </p:spPr>
      </p:pic>
      <p:grpSp>
        <p:nvGrpSpPr>
          <p:cNvPr id="228" name="Google Shape;228;p17"/>
          <p:cNvGrpSpPr/>
          <p:nvPr/>
        </p:nvGrpSpPr>
        <p:grpSpPr>
          <a:xfrm>
            <a:off x="12303125" y="0"/>
            <a:ext cx="3952875" cy="1454150"/>
            <a:chOff x="12303572" y="0"/>
            <a:chExt cx="3952875" cy="1454150"/>
          </a:xfrm>
        </p:grpSpPr>
        <p:sp>
          <p:nvSpPr>
            <p:cNvPr id="229" name="Google Shape;229;p17"/>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30" name="Google Shape;230;p17"/>
            <p:cNvPicPr preferRelativeResize="0"/>
            <p:nvPr/>
          </p:nvPicPr>
          <p:blipFill rotWithShape="1">
            <a:blip r:embed="rId4">
              <a:alphaModFix/>
            </a:blip>
            <a:srcRect b="0" l="0" r="0" t="0"/>
            <a:stretch/>
          </p:blipFill>
          <p:spPr>
            <a:xfrm>
              <a:off x="12344399" y="299949"/>
              <a:ext cx="513295" cy="1076500"/>
            </a:xfrm>
            <a:prstGeom prst="rect">
              <a:avLst/>
            </a:prstGeom>
            <a:noFill/>
            <a:ln>
              <a:noFill/>
            </a:ln>
          </p:spPr>
        </p:pic>
      </p:grpSp>
      <p:grpSp>
        <p:nvGrpSpPr>
          <p:cNvPr id="231" name="Google Shape;231;p17"/>
          <p:cNvGrpSpPr/>
          <p:nvPr/>
        </p:nvGrpSpPr>
        <p:grpSpPr>
          <a:xfrm>
            <a:off x="457194" y="8077202"/>
            <a:ext cx="3757872" cy="1067287"/>
            <a:chOff x="457194" y="8077202"/>
            <a:chExt cx="3757872" cy="1067287"/>
          </a:xfrm>
        </p:grpSpPr>
        <p:pic>
          <p:nvPicPr>
            <p:cNvPr id="232" name="Google Shape;232;p17"/>
            <p:cNvPicPr preferRelativeResize="0"/>
            <p:nvPr/>
          </p:nvPicPr>
          <p:blipFill rotWithShape="1">
            <a:blip r:embed="rId5">
              <a:alphaModFix/>
            </a:blip>
            <a:srcRect b="0" l="0" r="0" t="0"/>
            <a:stretch/>
          </p:blipFill>
          <p:spPr>
            <a:xfrm>
              <a:off x="457194" y="8272944"/>
              <a:ext cx="1096805" cy="561413"/>
            </a:xfrm>
            <a:prstGeom prst="rect">
              <a:avLst/>
            </a:prstGeom>
            <a:noFill/>
            <a:ln>
              <a:noFill/>
            </a:ln>
          </p:spPr>
        </p:pic>
        <p:sp>
          <p:nvSpPr>
            <p:cNvPr id="233" name="Google Shape;233;p17"/>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3114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17"/>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D3114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464461" y="1636703"/>
            <a:ext cx="15347039" cy="6309117"/>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333D47"/>
              </a:buClr>
              <a:buSzPts val="2600"/>
              <a:buNone/>
              <a:defRPr/>
            </a:lvl1pPr>
            <a:lvl2pPr indent="-228600" lvl="1" marL="914400" algn="l">
              <a:lnSpc>
                <a:spcPct val="90000"/>
              </a:lnSpc>
              <a:spcBef>
                <a:spcPts val="1500"/>
              </a:spcBef>
              <a:spcAft>
                <a:spcPts val="0"/>
              </a:spcAft>
              <a:buClr>
                <a:srgbClr val="333D47"/>
              </a:buClr>
              <a:buSzPts val="2000"/>
              <a:buNone/>
              <a:defRPr/>
            </a:lvl2pPr>
            <a:lvl3pPr indent="-355600" lvl="2" marL="1371600" algn="l">
              <a:lnSpc>
                <a:spcPct val="90000"/>
              </a:lnSpc>
              <a:spcBef>
                <a:spcPts val="0"/>
              </a:spcBef>
              <a:spcAft>
                <a:spcPts val="0"/>
              </a:spcAft>
              <a:buClr>
                <a:srgbClr val="333D47"/>
              </a:buClr>
              <a:buSzPts val="2000"/>
              <a:buChar char="•"/>
              <a:defRPr/>
            </a:lvl3pPr>
            <a:lvl4pPr indent="-355600" lvl="3" marL="1828800" algn="l">
              <a:lnSpc>
                <a:spcPct val="90000"/>
              </a:lnSpc>
              <a:spcBef>
                <a:spcPts val="0"/>
              </a:spcBef>
              <a:spcAft>
                <a:spcPts val="0"/>
              </a:spcAft>
              <a:buClr>
                <a:srgbClr val="333D47"/>
              </a:buClr>
              <a:buSzPts val="2000"/>
              <a:buChar char="•"/>
              <a:defRPr/>
            </a:lvl4pPr>
            <a:lvl5pPr indent="-355600" lvl="4" marL="2286000" algn="l">
              <a:lnSpc>
                <a:spcPct val="90000"/>
              </a:lnSpc>
              <a:spcBef>
                <a:spcPts val="0"/>
              </a:spcBef>
              <a:spcAft>
                <a:spcPts val="0"/>
              </a:spcAft>
              <a:buClr>
                <a:srgbClr val="333D47"/>
              </a:buClr>
              <a:buSzPts val="2000"/>
              <a:buChar char="•"/>
              <a:defRPr/>
            </a:lvl5pPr>
            <a:lvl6pPr indent="-342900" lvl="5" marL="2743200" algn="l">
              <a:lnSpc>
                <a:spcPct val="90000"/>
              </a:lnSpc>
              <a:spcBef>
                <a:spcPts val="667"/>
              </a:spcBef>
              <a:spcAft>
                <a:spcPts val="0"/>
              </a:spcAft>
              <a:buClr>
                <a:schemeClr val="dk1"/>
              </a:buClr>
              <a:buSzPts val="1800"/>
              <a:buChar char="•"/>
              <a:defRPr/>
            </a:lvl6pPr>
            <a:lvl7pPr indent="-342900" lvl="6" marL="3200400" algn="l">
              <a:lnSpc>
                <a:spcPct val="90000"/>
              </a:lnSpc>
              <a:spcBef>
                <a:spcPts val="667"/>
              </a:spcBef>
              <a:spcAft>
                <a:spcPts val="0"/>
              </a:spcAft>
              <a:buClr>
                <a:schemeClr val="dk1"/>
              </a:buClr>
              <a:buSzPts val="1800"/>
              <a:buChar char="•"/>
              <a:defRPr/>
            </a:lvl7pPr>
            <a:lvl8pPr indent="-342900" lvl="7" marL="3657600" algn="l">
              <a:lnSpc>
                <a:spcPct val="90000"/>
              </a:lnSpc>
              <a:spcBef>
                <a:spcPts val="667"/>
              </a:spcBef>
              <a:spcAft>
                <a:spcPts val="0"/>
              </a:spcAft>
              <a:buClr>
                <a:schemeClr val="dk1"/>
              </a:buClr>
              <a:buSzPts val="1800"/>
              <a:buChar char="•"/>
              <a:defRPr/>
            </a:lvl8pPr>
            <a:lvl9pPr indent="-342900" lvl="8" marL="4114800" algn="l">
              <a:lnSpc>
                <a:spcPct val="90000"/>
              </a:lnSpc>
              <a:spcBef>
                <a:spcPts val="667"/>
              </a:spcBef>
              <a:spcAft>
                <a:spcPts val="0"/>
              </a:spcAft>
              <a:buClr>
                <a:schemeClr val="dk1"/>
              </a:buClr>
              <a:buSzPts val="1800"/>
              <a:buChar char="•"/>
              <a:defRPr/>
            </a:lvl9pPr>
          </a:lstStyle>
          <a:p/>
        </p:txBody>
      </p:sp>
      <p:grpSp>
        <p:nvGrpSpPr>
          <p:cNvPr id="24" name="Google Shape;24;p3"/>
          <p:cNvGrpSpPr/>
          <p:nvPr/>
        </p:nvGrpSpPr>
        <p:grpSpPr>
          <a:xfrm>
            <a:off x="457194" y="8077202"/>
            <a:ext cx="1096805" cy="757155"/>
            <a:chOff x="457194" y="8077202"/>
            <a:chExt cx="1096805" cy="757155"/>
          </a:xfrm>
        </p:grpSpPr>
        <p:pic>
          <p:nvPicPr>
            <p:cNvPr id="25" name="Google Shape;25;p3"/>
            <p:cNvPicPr preferRelativeResize="0"/>
            <p:nvPr/>
          </p:nvPicPr>
          <p:blipFill rotWithShape="1">
            <a:blip r:embed="rId2">
              <a:alphaModFix/>
            </a:blip>
            <a:srcRect b="0" l="0" r="0" t="0"/>
            <a:stretch/>
          </p:blipFill>
          <p:spPr>
            <a:xfrm>
              <a:off x="457194" y="8272944"/>
              <a:ext cx="1096805" cy="561413"/>
            </a:xfrm>
            <a:prstGeom prst="rect">
              <a:avLst/>
            </a:prstGeom>
            <a:noFill/>
            <a:ln>
              <a:noFill/>
            </a:ln>
          </p:spPr>
        </p:pic>
        <p:sp>
          <p:nvSpPr>
            <p:cNvPr id="26" name="Google Shape;26;p3"/>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41D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 name="Google Shape;27;p3"/>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 name="Google Shape;28;p3"/>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nvGrpSpPr>
          <p:cNvPr id="29" name="Google Shape;29;p3"/>
          <p:cNvGrpSpPr/>
          <p:nvPr/>
        </p:nvGrpSpPr>
        <p:grpSpPr>
          <a:xfrm>
            <a:off x="12303125" y="0"/>
            <a:ext cx="3952875" cy="1454150"/>
            <a:chOff x="12303572" y="0"/>
            <a:chExt cx="3952875" cy="1454150"/>
          </a:xfrm>
        </p:grpSpPr>
        <p:sp>
          <p:nvSpPr>
            <p:cNvPr id="30" name="Google Shape;30;p3"/>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1" name="Google Shape;31;p3"/>
            <p:cNvPicPr preferRelativeResize="0"/>
            <p:nvPr/>
          </p:nvPicPr>
          <p:blipFill rotWithShape="1">
            <a:blip r:embed="rId3">
              <a:alphaModFix/>
            </a:blip>
            <a:srcRect b="0" l="0" r="0" t="0"/>
            <a:stretch/>
          </p:blipFill>
          <p:spPr>
            <a:xfrm>
              <a:off x="12344399" y="299949"/>
              <a:ext cx="513295" cy="1076500"/>
            </a:xfrm>
            <a:prstGeom prst="rect">
              <a:avLst/>
            </a:prstGeom>
            <a:noFill/>
            <a:ln>
              <a:noFill/>
            </a:ln>
          </p:spPr>
        </p:pic>
      </p:grpSp>
      <p:grpSp>
        <p:nvGrpSpPr>
          <p:cNvPr id="32" name="Google Shape;32;p3"/>
          <p:cNvGrpSpPr/>
          <p:nvPr/>
        </p:nvGrpSpPr>
        <p:grpSpPr>
          <a:xfrm>
            <a:off x="457194" y="8077202"/>
            <a:ext cx="3757872" cy="1067287"/>
            <a:chOff x="457194" y="8077202"/>
            <a:chExt cx="3757872" cy="1067287"/>
          </a:xfrm>
        </p:grpSpPr>
        <p:pic>
          <p:nvPicPr>
            <p:cNvPr id="33" name="Google Shape;33;p3"/>
            <p:cNvPicPr preferRelativeResize="0"/>
            <p:nvPr/>
          </p:nvPicPr>
          <p:blipFill rotWithShape="1">
            <a:blip r:embed="rId4">
              <a:alphaModFix/>
            </a:blip>
            <a:srcRect b="0" l="0" r="0" t="0"/>
            <a:stretch/>
          </p:blipFill>
          <p:spPr>
            <a:xfrm>
              <a:off x="457194" y="8272944"/>
              <a:ext cx="1096805" cy="561413"/>
            </a:xfrm>
            <a:prstGeom prst="rect">
              <a:avLst/>
            </a:prstGeom>
            <a:noFill/>
            <a:ln>
              <a:noFill/>
            </a:ln>
          </p:spPr>
        </p:pic>
        <p:sp>
          <p:nvSpPr>
            <p:cNvPr id="34" name="Google Shape;34;p3"/>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3114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 name="Google Shape;35;p3"/>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6" name="Shape 36"/>
        <p:cNvGrpSpPr/>
        <p:nvPr/>
      </p:nvGrpSpPr>
      <p:grpSpPr>
        <a:xfrm>
          <a:off x="0" y="0"/>
          <a:ext cx="0" cy="0"/>
          <a:chOff x="0" y="0"/>
          <a:chExt cx="0" cy="0"/>
        </a:xfrm>
      </p:grpSpPr>
      <p:sp>
        <p:nvSpPr>
          <p:cNvPr id="37" name="Google Shape;37;p4"/>
          <p:cNvSpPr/>
          <p:nvPr/>
        </p:nvSpPr>
        <p:spPr>
          <a:xfrm>
            <a:off x="1588" y="0"/>
            <a:ext cx="16256000" cy="9144000"/>
          </a:xfrm>
          <a:custGeom>
            <a:rect b="b" l="l" r="r" t="t"/>
            <a:pathLst>
              <a:path extrusionOk="0" h="9144000" w="16256000">
                <a:moveTo>
                  <a:pt x="16256000" y="0"/>
                </a:moveTo>
                <a:lnTo>
                  <a:pt x="0" y="0"/>
                </a:lnTo>
                <a:lnTo>
                  <a:pt x="0" y="9144000"/>
                </a:lnTo>
                <a:lnTo>
                  <a:pt x="16256000" y="9144000"/>
                </a:lnTo>
                <a:lnTo>
                  <a:pt x="16256000" y="0"/>
                </a:lnTo>
                <a:close/>
              </a:path>
            </a:pathLst>
          </a:custGeom>
          <a:solidFill>
            <a:srgbClr val="D2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 name="Google Shape;38;p4"/>
          <p:cNvSpPr txBox="1"/>
          <p:nvPr>
            <p:ph type="title"/>
          </p:nvPr>
        </p:nvSpPr>
        <p:spPr>
          <a:xfrm>
            <a:off x="464461" y="2180073"/>
            <a:ext cx="4467757" cy="1820427"/>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7000"/>
              <a:buFont typeface="Arial"/>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
          <p:cNvSpPr/>
          <p:nvPr/>
        </p:nvSpPr>
        <p:spPr>
          <a:xfrm>
            <a:off x="0" y="13336"/>
            <a:ext cx="3731260" cy="1675764"/>
          </a:xfrm>
          <a:custGeom>
            <a:rect b="b" l="l" r="r" t="t"/>
            <a:pathLst>
              <a:path extrusionOk="0" h="1675764" w="3731260">
                <a:moveTo>
                  <a:pt x="3730840" y="0"/>
                </a:moveTo>
                <a:lnTo>
                  <a:pt x="0" y="0"/>
                </a:lnTo>
                <a:lnTo>
                  <a:pt x="0" y="878189"/>
                </a:lnTo>
                <a:lnTo>
                  <a:pt x="2860615" y="1671848"/>
                </a:lnTo>
                <a:lnTo>
                  <a:pt x="2909033" y="1675627"/>
                </a:lnTo>
                <a:lnTo>
                  <a:pt x="2955944" y="1662346"/>
                </a:lnTo>
                <a:lnTo>
                  <a:pt x="2995992" y="1634538"/>
                </a:lnTo>
                <a:lnTo>
                  <a:pt x="3023822" y="1594733"/>
                </a:lnTo>
                <a:lnTo>
                  <a:pt x="3730840" y="0"/>
                </a:lnTo>
                <a:close/>
              </a:path>
            </a:pathLst>
          </a:custGeom>
          <a:solidFill>
            <a:srgbClr val="DE4C7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 name="Google Shape;40;p4"/>
          <p:cNvSpPr/>
          <p:nvPr/>
        </p:nvSpPr>
        <p:spPr>
          <a:xfrm>
            <a:off x="8367207" y="470593"/>
            <a:ext cx="7889240" cy="7903209"/>
          </a:xfrm>
          <a:custGeom>
            <a:rect b="b" l="l" r="r" t="t"/>
            <a:pathLst>
              <a:path extrusionOk="0" h="7903209" w="7889240">
                <a:moveTo>
                  <a:pt x="7888792" y="0"/>
                </a:moveTo>
                <a:lnTo>
                  <a:pt x="117718" y="1889126"/>
                </a:lnTo>
                <a:lnTo>
                  <a:pt x="69290" y="1908004"/>
                </a:lnTo>
                <a:lnTo>
                  <a:pt x="32944" y="1936846"/>
                </a:lnTo>
                <a:lnTo>
                  <a:pt x="9555" y="1973549"/>
                </a:lnTo>
                <a:lnTo>
                  <a:pt x="0" y="2016009"/>
                </a:lnTo>
                <a:lnTo>
                  <a:pt x="5151" y="2062123"/>
                </a:lnTo>
                <a:lnTo>
                  <a:pt x="25884" y="2109788"/>
                </a:lnTo>
                <a:lnTo>
                  <a:pt x="3474341" y="7821956"/>
                </a:lnTo>
                <a:lnTo>
                  <a:pt x="3502010" y="7857794"/>
                </a:lnTo>
                <a:lnTo>
                  <a:pt x="3534631" y="7883352"/>
                </a:lnTo>
                <a:lnTo>
                  <a:pt x="3570729" y="7898458"/>
                </a:lnTo>
                <a:lnTo>
                  <a:pt x="3608826" y="7902940"/>
                </a:lnTo>
                <a:lnTo>
                  <a:pt x="3647445" y="7896624"/>
                </a:lnTo>
                <a:lnTo>
                  <a:pt x="3685109" y="7879339"/>
                </a:lnTo>
                <a:lnTo>
                  <a:pt x="3720340" y="7850912"/>
                </a:lnTo>
                <a:lnTo>
                  <a:pt x="6574411" y="4951096"/>
                </a:lnTo>
                <a:lnTo>
                  <a:pt x="6604049" y="4918130"/>
                </a:lnTo>
                <a:lnTo>
                  <a:pt x="6633766" y="4879768"/>
                </a:lnTo>
                <a:lnTo>
                  <a:pt x="6662777" y="4837371"/>
                </a:lnTo>
                <a:lnTo>
                  <a:pt x="6690295" y="4792300"/>
                </a:lnTo>
                <a:lnTo>
                  <a:pt x="6715536" y="4745916"/>
                </a:lnTo>
                <a:lnTo>
                  <a:pt x="6737713" y="4699580"/>
                </a:lnTo>
                <a:lnTo>
                  <a:pt x="6756042" y="4654655"/>
                </a:lnTo>
                <a:lnTo>
                  <a:pt x="6769737" y="4612501"/>
                </a:lnTo>
                <a:lnTo>
                  <a:pt x="7888792" y="554159"/>
                </a:lnTo>
                <a:lnTo>
                  <a:pt x="7888792" y="0"/>
                </a:lnTo>
                <a:close/>
              </a:path>
            </a:pathLst>
          </a:custGeom>
          <a:solidFill>
            <a:srgbClr val="E988A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1" name="Shape 41"/>
        <p:cNvGrpSpPr/>
        <p:nvPr/>
      </p:nvGrpSpPr>
      <p:grpSpPr>
        <a:xfrm>
          <a:off x="0" y="0"/>
          <a:ext cx="0" cy="0"/>
          <a:chOff x="0" y="0"/>
          <a:chExt cx="0" cy="0"/>
        </a:xfrm>
      </p:grpSpPr>
      <p:sp>
        <p:nvSpPr>
          <p:cNvPr id="42" name="Google Shape;42;p5"/>
          <p:cNvSpPr/>
          <p:nvPr>
            <p:ph idx="2" type="pic"/>
          </p:nvPr>
        </p:nvSpPr>
        <p:spPr>
          <a:xfrm>
            <a:off x="7499095" y="0"/>
            <a:ext cx="8756905" cy="9144000"/>
          </a:xfrm>
          <a:prstGeom prst="rect">
            <a:avLst/>
          </a:prstGeom>
          <a:noFill/>
          <a:ln>
            <a:noFill/>
          </a:ln>
        </p:spPr>
      </p:sp>
      <p:sp>
        <p:nvSpPr>
          <p:cNvPr id="43" name="Google Shape;43;p5"/>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D3114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5"/>
          <p:cNvSpPr txBox="1"/>
          <p:nvPr>
            <p:ph idx="1" type="body"/>
          </p:nvPr>
        </p:nvSpPr>
        <p:spPr>
          <a:xfrm>
            <a:off x="464462" y="1636703"/>
            <a:ext cx="7455650" cy="6309117"/>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333D47"/>
              </a:buClr>
              <a:buSzPts val="2600"/>
              <a:buNone/>
              <a:defRPr/>
            </a:lvl1pPr>
            <a:lvl2pPr indent="-228600" lvl="1" marL="914400" algn="l">
              <a:lnSpc>
                <a:spcPct val="90000"/>
              </a:lnSpc>
              <a:spcBef>
                <a:spcPts val="1500"/>
              </a:spcBef>
              <a:spcAft>
                <a:spcPts val="0"/>
              </a:spcAft>
              <a:buClr>
                <a:srgbClr val="333D47"/>
              </a:buClr>
              <a:buSzPts val="2000"/>
              <a:buNone/>
              <a:defRPr/>
            </a:lvl2pPr>
            <a:lvl3pPr indent="-355600" lvl="2" marL="1371600" algn="l">
              <a:lnSpc>
                <a:spcPct val="90000"/>
              </a:lnSpc>
              <a:spcBef>
                <a:spcPts val="0"/>
              </a:spcBef>
              <a:spcAft>
                <a:spcPts val="0"/>
              </a:spcAft>
              <a:buClr>
                <a:srgbClr val="333D47"/>
              </a:buClr>
              <a:buSzPts val="2000"/>
              <a:buChar char="•"/>
              <a:defRPr/>
            </a:lvl3pPr>
            <a:lvl4pPr indent="-355600" lvl="3" marL="1828800" algn="l">
              <a:lnSpc>
                <a:spcPct val="90000"/>
              </a:lnSpc>
              <a:spcBef>
                <a:spcPts val="0"/>
              </a:spcBef>
              <a:spcAft>
                <a:spcPts val="0"/>
              </a:spcAft>
              <a:buClr>
                <a:srgbClr val="333D47"/>
              </a:buClr>
              <a:buSzPts val="2000"/>
              <a:buChar char="•"/>
              <a:defRPr/>
            </a:lvl4pPr>
            <a:lvl5pPr indent="-355600" lvl="4" marL="2286000" algn="l">
              <a:lnSpc>
                <a:spcPct val="90000"/>
              </a:lnSpc>
              <a:spcBef>
                <a:spcPts val="0"/>
              </a:spcBef>
              <a:spcAft>
                <a:spcPts val="0"/>
              </a:spcAft>
              <a:buClr>
                <a:srgbClr val="333D47"/>
              </a:buClr>
              <a:buSzPts val="2000"/>
              <a:buChar char="•"/>
              <a:defRPr/>
            </a:lvl5pPr>
            <a:lvl6pPr indent="-342900" lvl="5" marL="2743200" algn="l">
              <a:lnSpc>
                <a:spcPct val="90000"/>
              </a:lnSpc>
              <a:spcBef>
                <a:spcPts val="667"/>
              </a:spcBef>
              <a:spcAft>
                <a:spcPts val="0"/>
              </a:spcAft>
              <a:buClr>
                <a:schemeClr val="dk1"/>
              </a:buClr>
              <a:buSzPts val="1800"/>
              <a:buChar char="•"/>
              <a:defRPr/>
            </a:lvl6pPr>
            <a:lvl7pPr indent="-342900" lvl="6" marL="3200400" algn="l">
              <a:lnSpc>
                <a:spcPct val="90000"/>
              </a:lnSpc>
              <a:spcBef>
                <a:spcPts val="667"/>
              </a:spcBef>
              <a:spcAft>
                <a:spcPts val="0"/>
              </a:spcAft>
              <a:buClr>
                <a:schemeClr val="dk1"/>
              </a:buClr>
              <a:buSzPts val="1800"/>
              <a:buChar char="•"/>
              <a:defRPr/>
            </a:lvl7pPr>
            <a:lvl8pPr indent="-342900" lvl="7" marL="3657600" algn="l">
              <a:lnSpc>
                <a:spcPct val="90000"/>
              </a:lnSpc>
              <a:spcBef>
                <a:spcPts val="667"/>
              </a:spcBef>
              <a:spcAft>
                <a:spcPts val="0"/>
              </a:spcAft>
              <a:buClr>
                <a:schemeClr val="dk1"/>
              </a:buClr>
              <a:buSzPts val="1800"/>
              <a:buChar char="•"/>
              <a:defRPr/>
            </a:lvl8pPr>
            <a:lvl9pPr indent="-342900" lvl="8" marL="4114800" algn="l">
              <a:lnSpc>
                <a:spcPct val="90000"/>
              </a:lnSpc>
              <a:spcBef>
                <a:spcPts val="667"/>
              </a:spcBef>
              <a:spcAft>
                <a:spcPts val="0"/>
              </a:spcAft>
              <a:buClr>
                <a:schemeClr val="dk1"/>
              </a:buClr>
              <a:buSzPts val="1800"/>
              <a:buChar char="•"/>
              <a:defRPr/>
            </a:lvl9pPr>
          </a:lstStyle>
          <a:p/>
        </p:txBody>
      </p:sp>
      <p:grpSp>
        <p:nvGrpSpPr>
          <p:cNvPr id="45" name="Google Shape;45;p5"/>
          <p:cNvGrpSpPr/>
          <p:nvPr/>
        </p:nvGrpSpPr>
        <p:grpSpPr>
          <a:xfrm>
            <a:off x="457194" y="8077202"/>
            <a:ext cx="1096805" cy="757155"/>
            <a:chOff x="457194" y="8077202"/>
            <a:chExt cx="1096805" cy="757155"/>
          </a:xfrm>
        </p:grpSpPr>
        <p:pic>
          <p:nvPicPr>
            <p:cNvPr id="46" name="Google Shape;46;p5"/>
            <p:cNvPicPr preferRelativeResize="0"/>
            <p:nvPr/>
          </p:nvPicPr>
          <p:blipFill rotWithShape="1">
            <a:blip r:embed="rId2">
              <a:alphaModFix/>
            </a:blip>
            <a:srcRect b="0" l="0" r="0" t="0"/>
            <a:stretch/>
          </p:blipFill>
          <p:spPr>
            <a:xfrm>
              <a:off x="457194" y="8272944"/>
              <a:ext cx="1096805" cy="561413"/>
            </a:xfrm>
            <a:prstGeom prst="rect">
              <a:avLst/>
            </a:prstGeom>
            <a:noFill/>
            <a:ln>
              <a:noFill/>
            </a:ln>
          </p:spPr>
        </p:pic>
        <p:sp>
          <p:nvSpPr>
            <p:cNvPr id="47" name="Google Shape;47;p5"/>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41D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 name="Google Shape;48;p5"/>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 name="Google Shape;49;p5"/>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nvGrpSpPr>
          <p:cNvPr id="50" name="Google Shape;50;p5"/>
          <p:cNvGrpSpPr/>
          <p:nvPr/>
        </p:nvGrpSpPr>
        <p:grpSpPr>
          <a:xfrm>
            <a:off x="12303125" y="0"/>
            <a:ext cx="3952875" cy="1454150"/>
            <a:chOff x="12303572" y="0"/>
            <a:chExt cx="3952875" cy="1454150"/>
          </a:xfrm>
        </p:grpSpPr>
        <p:sp>
          <p:nvSpPr>
            <p:cNvPr id="51" name="Google Shape;51;p5"/>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2" name="Google Shape;52;p5"/>
            <p:cNvPicPr preferRelativeResize="0"/>
            <p:nvPr/>
          </p:nvPicPr>
          <p:blipFill rotWithShape="1">
            <a:blip r:embed="rId3">
              <a:alphaModFix/>
            </a:blip>
            <a:srcRect b="0" l="0" r="0" t="0"/>
            <a:stretch/>
          </p:blipFill>
          <p:spPr>
            <a:xfrm>
              <a:off x="12344399" y="299949"/>
              <a:ext cx="513295" cy="1076500"/>
            </a:xfrm>
            <a:prstGeom prst="rect">
              <a:avLst/>
            </a:prstGeom>
            <a:noFill/>
            <a:ln>
              <a:noFill/>
            </a:ln>
          </p:spPr>
        </p:pic>
      </p:grpSp>
      <p:grpSp>
        <p:nvGrpSpPr>
          <p:cNvPr id="53" name="Google Shape;53;p5"/>
          <p:cNvGrpSpPr/>
          <p:nvPr/>
        </p:nvGrpSpPr>
        <p:grpSpPr>
          <a:xfrm>
            <a:off x="457194" y="8077202"/>
            <a:ext cx="3757872" cy="1067287"/>
            <a:chOff x="457194" y="8077202"/>
            <a:chExt cx="3757872" cy="1067287"/>
          </a:xfrm>
        </p:grpSpPr>
        <p:pic>
          <p:nvPicPr>
            <p:cNvPr id="54" name="Google Shape;54;p5"/>
            <p:cNvPicPr preferRelativeResize="0"/>
            <p:nvPr/>
          </p:nvPicPr>
          <p:blipFill rotWithShape="1">
            <a:blip r:embed="rId4">
              <a:alphaModFix/>
            </a:blip>
            <a:srcRect b="0" l="0" r="0" t="0"/>
            <a:stretch/>
          </p:blipFill>
          <p:spPr>
            <a:xfrm>
              <a:off x="457194" y="8272944"/>
              <a:ext cx="1096805" cy="561413"/>
            </a:xfrm>
            <a:prstGeom prst="rect">
              <a:avLst/>
            </a:prstGeom>
            <a:noFill/>
            <a:ln>
              <a:noFill/>
            </a:ln>
          </p:spPr>
        </p:pic>
        <p:sp>
          <p:nvSpPr>
            <p:cNvPr id="55" name="Google Shape;55;p5"/>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3114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5"/>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57" name="Shape 57"/>
        <p:cNvGrpSpPr/>
        <p:nvPr/>
      </p:nvGrpSpPr>
      <p:grpSpPr>
        <a:xfrm>
          <a:off x="0" y="0"/>
          <a:ext cx="0" cy="0"/>
          <a:chOff x="0" y="0"/>
          <a:chExt cx="0" cy="0"/>
        </a:xfrm>
      </p:grpSpPr>
      <p:sp>
        <p:nvSpPr>
          <p:cNvPr id="58" name="Google Shape;58;p6"/>
          <p:cNvSpPr/>
          <p:nvPr/>
        </p:nvSpPr>
        <p:spPr>
          <a:xfrm>
            <a:off x="7391406" y="0"/>
            <a:ext cx="8864600" cy="9144000"/>
          </a:xfrm>
          <a:custGeom>
            <a:rect b="b" l="l" r="r" t="t"/>
            <a:pathLst>
              <a:path extrusionOk="0" h="9144000" w="8864600">
                <a:moveTo>
                  <a:pt x="8864592" y="0"/>
                </a:moveTo>
                <a:lnTo>
                  <a:pt x="2360617" y="0"/>
                </a:lnTo>
                <a:lnTo>
                  <a:pt x="70477" y="5198935"/>
                </a:lnTo>
                <a:lnTo>
                  <a:pt x="54332" y="5239657"/>
                </a:lnTo>
                <a:lnTo>
                  <a:pt x="40235" y="5283570"/>
                </a:lnTo>
                <a:lnTo>
                  <a:pt x="28211" y="5330159"/>
                </a:lnTo>
                <a:lnTo>
                  <a:pt x="18282" y="5378909"/>
                </a:lnTo>
                <a:lnTo>
                  <a:pt x="10473" y="5429304"/>
                </a:lnTo>
                <a:lnTo>
                  <a:pt x="4807" y="5480831"/>
                </a:lnTo>
                <a:lnTo>
                  <a:pt x="1308" y="5532974"/>
                </a:lnTo>
                <a:lnTo>
                  <a:pt x="0" y="5585217"/>
                </a:lnTo>
                <a:lnTo>
                  <a:pt x="905" y="5637045"/>
                </a:lnTo>
                <a:lnTo>
                  <a:pt x="4049" y="5687945"/>
                </a:lnTo>
                <a:lnTo>
                  <a:pt x="9454" y="5737400"/>
                </a:lnTo>
                <a:lnTo>
                  <a:pt x="17145" y="5784895"/>
                </a:lnTo>
                <a:lnTo>
                  <a:pt x="27144" y="5829915"/>
                </a:lnTo>
                <a:lnTo>
                  <a:pt x="39476" y="5871946"/>
                </a:lnTo>
                <a:lnTo>
                  <a:pt x="1134293" y="9144000"/>
                </a:lnTo>
                <a:lnTo>
                  <a:pt x="8864592" y="9144000"/>
                </a:lnTo>
                <a:lnTo>
                  <a:pt x="8864592" y="0"/>
                </a:lnTo>
                <a:close/>
              </a:path>
            </a:pathLst>
          </a:custGeom>
          <a:solidFill>
            <a:srgbClr val="FBE8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6"/>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D3114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
          <p:cNvSpPr txBox="1"/>
          <p:nvPr>
            <p:ph idx="1" type="body"/>
          </p:nvPr>
        </p:nvSpPr>
        <p:spPr>
          <a:xfrm>
            <a:off x="464461" y="1636703"/>
            <a:ext cx="7664333" cy="6309117"/>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333D47"/>
              </a:buClr>
              <a:buSzPts val="2600"/>
              <a:buNone/>
              <a:defRPr/>
            </a:lvl1pPr>
            <a:lvl2pPr indent="-228600" lvl="1" marL="914400" algn="l">
              <a:lnSpc>
                <a:spcPct val="90000"/>
              </a:lnSpc>
              <a:spcBef>
                <a:spcPts val="1500"/>
              </a:spcBef>
              <a:spcAft>
                <a:spcPts val="0"/>
              </a:spcAft>
              <a:buClr>
                <a:srgbClr val="333D47"/>
              </a:buClr>
              <a:buSzPts val="2000"/>
              <a:buNone/>
              <a:defRPr/>
            </a:lvl2pPr>
            <a:lvl3pPr indent="-355600" lvl="2" marL="1371600" algn="l">
              <a:lnSpc>
                <a:spcPct val="90000"/>
              </a:lnSpc>
              <a:spcBef>
                <a:spcPts val="0"/>
              </a:spcBef>
              <a:spcAft>
                <a:spcPts val="0"/>
              </a:spcAft>
              <a:buClr>
                <a:srgbClr val="333D47"/>
              </a:buClr>
              <a:buSzPts val="2000"/>
              <a:buChar char="•"/>
              <a:defRPr/>
            </a:lvl3pPr>
            <a:lvl4pPr indent="-355600" lvl="3" marL="1828800" algn="l">
              <a:lnSpc>
                <a:spcPct val="90000"/>
              </a:lnSpc>
              <a:spcBef>
                <a:spcPts val="0"/>
              </a:spcBef>
              <a:spcAft>
                <a:spcPts val="0"/>
              </a:spcAft>
              <a:buClr>
                <a:srgbClr val="333D47"/>
              </a:buClr>
              <a:buSzPts val="2000"/>
              <a:buChar char="•"/>
              <a:defRPr/>
            </a:lvl4pPr>
            <a:lvl5pPr indent="-355600" lvl="4" marL="2286000" algn="l">
              <a:lnSpc>
                <a:spcPct val="90000"/>
              </a:lnSpc>
              <a:spcBef>
                <a:spcPts val="0"/>
              </a:spcBef>
              <a:spcAft>
                <a:spcPts val="0"/>
              </a:spcAft>
              <a:buClr>
                <a:srgbClr val="333D47"/>
              </a:buClr>
              <a:buSzPts val="2000"/>
              <a:buChar char="•"/>
              <a:defRPr/>
            </a:lvl5pPr>
            <a:lvl6pPr indent="-342900" lvl="5" marL="2743200" algn="l">
              <a:lnSpc>
                <a:spcPct val="90000"/>
              </a:lnSpc>
              <a:spcBef>
                <a:spcPts val="667"/>
              </a:spcBef>
              <a:spcAft>
                <a:spcPts val="0"/>
              </a:spcAft>
              <a:buClr>
                <a:schemeClr val="dk1"/>
              </a:buClr>
              <a:buSzPts val="1800"/>
              <a:buChar char="•"/>
              <a:defRPr/>
            </a:lvl6pPr>
            <a:lvl7pPr indent="-342900" lvl="6" marL="3200400" algn="l">
              <a:lnSpc>
                <a:spcPct val="90000"/>
              </a:lnSpc>
              <a:spcBef>
                <a:spcPts val="667"/>
              </a:spcBef>
              <a:spcAft>
                <a:spcPts val="0"/>
              </a:spcAft>
              <a:buClr>
                <a:schemeClr val="dk1"/>
              </a:buClr>
              <a:buSzPts val="1800"/>
              <a:buChar char="•"/>
              <a:defRPr/>
            </a:lvl7pPr>
            <a:lvl8pPr indent="-342900" lvl="7" marL="3657600" algn="l">
              <a:lnSpc>
                <a:spcPct val="90000"/>
              </a:lnSpc>
              <a:spcBef>
                <a:spcPts val="667"/>
              </a:spcBef>
              <a:spcAft>
                <a:spcPts val="0"/>
              </a:spcAft>
              <a:buClr>
                <a:schemeClr val="dk1"/>
              </a:buClr>
              <a:buSzPts val="1800"/>
              <a:buChar char="•"/>
              <a:defRPr/>
            </a:lvl8pPr>
            <a:lvl9pPr indent="-342900" lvl="8" marL="4114800" algn="l">
              <a:lnSpc>
                <a:spcPct val="90000"/>
              </a:lnSpc>
              <a:spcBef>
                <a:spcPts val="667"/>
              </a:spcBef>
              <a:spcAft>
                <a:spcPts val="0"/>
              </a:spcAft>
              <a:buClr>
                <a:schemeClr val="dk1"/>
              </a:buClr>
              <a:buSzPts val="1800"/>
              <a:buChar char="•"/>
              <a:defRPr/>
            </a:lvl9pPr>
          </a:lstStyle>
          <a:p/>
        </p:txBody>
      </p:sp>
      <p:sp>
        <p:nvSpPr>
          <p:cNvPr id="61" name="Google Shape;61;p6"/>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 name="Google Shape;62;p6"/>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nvGrpSpPr>
          <p:cNvPr id="63" name="Google Shape;63;p6"/>
          <p:cNvGrpSpPr/>
          <p:nvPr/>
        </p:nvGrpSpPr>
        <p:grpSpPr>
          <a:xfrm>
            <a:off x="457194" y="8077202"/>
            <a:ext cx="1096805" cy="757155"/>
            <a:chOff x="457194" y="8077202"/>
            <a:chExt cx="1096805" cy="757155"/>
          </a:xfrm>
        </p:grpSpPr>
        <p:pic>
          <p:nvPicPr>
            <p:cNvPr id="64" name="Google Shape;64;p6"/>
            <p:cNvPicPr preferRelativeResize="0"/>
            <p:nvPr/>
          </p:nvPicPr>
          <p:blipFill rotWithShape="1">
            <a:blip r:embed="rId2">
              <a:alphaModFix/>
            </a:blip>
            <a:srcRect b="0" l="0" r="0" t="0"/>
            <a:stretch/>
          </p:blipFill>
          <p:spPr>
            <a:xfrm>
              <a:off x="457194" y="8272944"/>
              <a:ext cx="1096805" cy="561413"/>
            </a:xfrm>
            <a:prstGeom prst="rect">
              <a:avLst/>
            </a:prstGeom>
            <a:noFill/>
            <a:ln>
              <a:noFill/>
            </a:ln>
          </p:spPr>
        </p:pic>
        <p:sp>
          <p:nvSpPr>
            <p:cNvPr id="65" name="Google Shape;65;p6"/>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41D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 name="Google Shape;66;p6"/>
          <p:cNvGrpSpPr/>
          <p:nvPr/>
        </p:nvGrpSpPr>
        <p:grpSpPr>
          <a:xfrm>
            <a:off x="12303125" y="0"/>
            <a:ext cx="3952875" cy="1454150"/>
            <a:chOff x="12303572" y="0"/>
            <a:chExt cx="3952875" cy="1454150"/>
          </a:xfrm>
        </p:grpSpPr>
        <p:sp>
          <p:nvSpPr>
            <p:cNvPr id="67" name="Google Shape;67;p6"/>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8" name="Google Shape;68;p6"/>
            <p:cNvPicPr preferRelativeResize="0"/>
            <p:nvPr/>
          </p:nvPicPr>
          <p:blipFill rotWithShape="1">
            <a:blip r:embed="rId3">
              <a:alphaModFix/>
            </a:blip>
            <a:srcRect b="0" l="0" r="0" t="0"/>
            <a:stretch/>
          </p:blipFill>
          <p:spPr>
            <a:xfrm>
              <a:off x="12344399" y="299949"/>
              <a:ext cx="513295" cy="1076500"/>
            </a:xfrm>
            <a:prstGeom prst="rect">
              <a:avLst/>
            </a:prstGeom>
            <a:noFill/>
            <a:ln>
              <a:noFill/>
            </a:ln>
          </p:spPr>
        </p:pic>
      </p:grpSp>
      <p:grpSp>
        <p:nvGrpSpPr>
          <p:cNvPr id="69" name="Google Shape;69;p6"/>
          <p:cNvGrpSpPr/>
          <p:nvPr/>
        </p:nvGrpSpPr>
        <p:grpSpPr>
          <a:xfrm>
            <a:off x="457194" y="8077202"/>
            <a:ext cx="3757872" cy="1067287"/>
            <a:chOff x="457194" y="8077202"/>
            <a:chExt cx="3757872" cy="1067287"/>
          </a:xfrm>
        </p:grpSpPr>
        <p:pic>
          <p:nvPicPr>
            <p:cNvPr id="70" name="Google Shape;70;p6"/>
            <p:cNvPicPr preferRelativeResize="0"/>
            <p:nvPr/>
          </p:nvPicPr>
          <p:blipFill rotWithShape="1">
            <a:blip r:embed="rId4">
              <a:alphaModFix/>
            </a:blip>
            <a:srcRect b="0" l="0" r="0" t="0"/>
            <a:stretch/>
          </p:blipFill>
          <p:spPr>
            <a:xfrm>
              <a:off x="457194" y="8272944"/>
              <a:ext cx="1096805" cy="561413"/>
            </a:xfrm>
            <a:prstGeom prst="rect">
              <a:avLst/>
            </a:prstGeom>
            <a:noFill/>
            <a:ln>
              <a:noFill/>
            </a:ln>
          </p:spPr>
        </p:pic>
        <p:sp>
          <p:nvSpPr>
            <p:cNvPr id="71" name="Google Shape;71;p6"/>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3114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6"/>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73" name="Shape 73"/>
        <p:cNvGrpSpPr/>
        <p:nvPr/>
      </p:nvGrpSpPr>
      <p:grpSpPr>
        <a:xfrm>
          <a:off x="0" y="0"/>
          <a:ext cx="0" cy="0"/>
          <a:chOff x="0" y="0"/>
          <a:chExt cx="0" cy="0"/>
        </a:xfrm>
      </p:grpSpPr>
      <p:sp>
        <p:nvSpPr>
          <p:cNvPr id="74" name="Google Shape;74;p7"/>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D31145"/>
              </a:buClr>
              <a:buSzPts val="3300"/>
              <a:buFont typeface="Arial"/>
              <a:buNone/>
              <a:defRPr sz="3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7"/>
          <p:cNvSpPr txBox="1"/>
          <p:nvPr>
            <p:ph idx="1" type="body"/>
          </p:nvPr>
        </p:nvSpPr>
        <p:spPr>
          <a:xfrm>
            <a:off x="464461" y="1176694"/>
            <a:ext cx="15347039" cy="748047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333D47"/>
              </a:buClr>
              <a:buSzPts val="2600"/>
              <a:buNone/>
              <a:defRPr/>
            </a:lvl1pPr>
            <a:lvl2pPr indent="-228600" lvl="1" marL="914400" algn="l">
              <a:lnSpc>
                <a:spcPct val="90000"/>
              </a:lnSpc>
              <a:spcBef>
                <a:spcPts val="1500"/>
              </a:spcBef>
              <a:spcAft>
                <a:spcPts val="0"/>
              </a:spcAft>
              <a:buClr>
                <a:srgbClr val="333D47"/>
              </a:buClr>
              <a:buSzPts val="2000"/>
              <a:buNone/>
              <a:defRPr/>
            </a:lvl2pPr>
            <a:lvl3pPr indent="-355600" lvl="2" marL="1371600" algn="l">
              <a:lnSpc>
                <a:spcPct val="90000"/>
              </a:lnSpc>
              <a:spcBef>
                <a:spcPts val="0"/>
              </a:spcBef>
              <a:spcAft>
                <a:spcPts val="0"/>
              </a:spcAft>
              <a:buClr>
                <a:srgbClr val="333D47"/>
              </a:buClr>
              <a:buSzPts val="2000"/>
              <a:buChar char="•"/>
              <a:defRPr/>
            </a:lvl3pPr>
            <a:lvl4pPr indent="-355600" lvl="3" marL="1828800" algn="l">
              <a:lnSpc>
                <a:spcPct val="90000"/>
              </a:lnSpc>
              <a:spcBef>
                <a:spcPts val="0"/>
              </a:spcBef>
              <a:spcAft>
                <a:spcPts val="0"/>
              </a:spcAft>
              <a:buClr>
                <a:srgbClr val="333D47"/>
              </a:buClr>
              <a:buSzPts val="2000"/>
              <a:buChar char="•"/>
              <a:defRPr/>
            </a:lvl4pPr>
            <a:lvl5pPr indent="-355600" lvl="4" marL="2286000" algn="l">
              <a:lnSpc>
                <a:spcPct val="90000"/>
              </a:lnSpc>
              <a:spcBef>
                <a:spcPts val="0"/>
              </a:spcBef>
              <a:spcAft>
                <a:spcPts val="0"/>
              </a:spcAft>
              <a:buClr>
                <a:srgbClr val="333D47"/>
              </a:buClr>
              <a:buSzPts val="2000"/>
              <a:buChar char="•"/>
              <a:defRPr/>
            </a:lvl5pPr>
            <a:lvl6pPr indent="-342900" lvl="5" marL="2743200" algn="l">
              <a:lnSpc>
                <a:spcPct val="90000"/>
              </a:lnSpc>
              <a:spcBef>
                <a:spcPts val="667"/>
              </a:spcBef>
              <a:spcAft>
                <a:spcPts val="0"/>
              </a:spcAft>
              <a:buClr>
                <a:schemeClr val="dk1"/>
              </a:buClr>
              <a:buSzPts val="1800"/>
              <a:buChar char="•"/>
              <a:defRPr/>
            </a:lvl6pPr>
            <a:lvl7pPr indent="-342900" lvl="6" marL="3200400" algn="l">
              <a:lnSpc>
                <a:spcPct val="90000"/>
              </a:lnSpc>
              <a:spcBef>
                <a:spcPts val="667"/>
              </a:spcBef>
              <a:spcAft>
                <a:spcPts val="0"/>
              </a:spcAft>
              <a:buClr>
                <a:schemeClr val="dk1"/>
              </a:buClr>
              <a:buSzPts val="1800"/>
              <a:buChar char="•"/>
              <a:defRPr/>
            </a:lvl7pPr>
            <a:lvl8pPr indent="-342900" lvl="7" marL="3657600" algn="l">
              <a:lnSpc>
                <a:spcPct val="90000"/>
              </a:lnSpc>
              <a:spcBef>
                <a:spcPts val="667"/>
              </a:spcBef>
              <a:spcAft>
                <a:spcPts val="0"/>
              </a:spcAft>
              <a:buClr>
                <a:schemeClr val="dk1"/>
              </a:buClr>
              <a:buSzPts val="1800"/>
              <a:buChar char="•"/>
              <a:defRPr/>
            </a:lvl8pPr>
            <a:lvl9pPr indent="-342900" lvl="8" marL="4114800" algn="l">
              <a:lnSpc>
                <a:spcPct val="90000"/>
              </a:lnSpc>
              <a:spcBef>
                <a:spcPts val="667"/>
              </a:spcBef>
              <a:spcAft>
                <a:spcPts val="0"/>
              </a:spcAft>
              <a:buClr>
                <a:schemeClr val="dk1"/>
              </a:buClr>
              <a:buSzPts val="1800"/>
              <a:buChar char="•"/>
              <a:defRPr/>
            </a:lvl9pPr>
          </a:lstStyle>
          <a:p/>
        </p:txBody>
      </p:sp>
      <p:grpSp>
        <p:nvGrpSpPr>
          <p:cNvPr id="76" name="Google Shape;76;p7"/>
          <p:cNvGrpSpPr/>
          <p:nvPr/>
        </p:nvGrpSpPr>
        <p:grpSpPr>
          <a:xfrm>
            <a:off x="13269892" y="0"/>
            <a:ext cx="2986108" cy="1098504"/>
            <a:chOff x="12303572" y="0"/>
            <a:chExt cx="3952875" cy="1454150"/>
          </a:xfrm>
        </p:grpSpPr>
        <p:sp>
          <p:nvSpPr>
            <p:cNvPr id="77" name="Google Shape;77;p7"/>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8" name="Google Shape;78;p7"/>
            <p:cNvPicPr preferRelativeResize="0"/>
            <p:nvPr/>
          </p:nvPicPr>
          <p:blipFill rotWithShape="1">
            <a:blip r:embed="rId2">
              <a:alphaModFix/>
            </a:blip>
            <a:srcRect b="0" l="0" r="0" t="0"/>
            <a:stretch/>
          </p:blipFill>
          <p:spPr>
            <a:xfrm>
              <a:off x="12344399" y="299949"/>
              <a:ext cx="513295" cy="107650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79" name="Shape 79"/>
        <p:cNvGrpSpPr/>
        <p:nvPr/>
      </p:nvGrpSpPr>
      <p:grpSpPr>
        <a:xfrm>
          <a:off x="0" y="0"/>
          <a:ext cx="0" cy="0"/>
          <a:chOff x="0" y="0"/>
          <a:chExt cx="0" cy="0"/>
        </a:xfrm>
      </p:grpSpPr>
      <p:pic>
        <p:nvPicPr>
          <p:cNvPr id="80" name="Google Shape;80;p8"/>
          <p:cNvPicPr preferRelativeResize="0"/>
          <p:nvPr/>
        </p:nvPicPr>
        <p:blipFill rotWithShape="1">
          <a:blip r:embed="rId2">
            <a:alphaModFix/>
          </a:blip>
          <a:srcRect b="0" l="0" r="0" t="0"/>
          <a:stretch/>
        </p:blipFill>
        <p:spPr>
          <a:xfrm>
            <a:off x="7392988" y="0"/>
            <a:ext cx="8864593" cy="9144000"/>
          </a:xfrm>
          <a:prstGeom prst="rect">
            <a:avLst/>
          </a:prstGeom>
          <a:noFill/>
          <a:ln>
            <a:noFill/>
          </a:ln>
        </p:spPr>
      </p:pic>
      <p:sp>
        <p:nvSpPr>
          <p:cNvPr id="81" name="Google Shape;81;p8"/>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D3114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8"/>
          <p:cNvSpPr txBox="1"/>
          <p:nvPr>
            <p:ph idx="1" type="body"/>
          </p:nvPr>
        </p:nvSpPr>
        <p:spPr>
          <a:xfrm>
            <a:off x="464461" y="1636703"/>
            <a:ext cx="7664333" cy="6309117"/>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333D47"/>
              </a:buClr>
              <a:buSzPts val="2600"/>
              <a:buNone/>
              <a:defRPr/>
            </a:lvl1pPr>
            <a:lvl2pPr indent="-228600" lvl="1" marL="914400" algn="l">
              <a:lnSpc>
                <a:spcPct val="90000"/>
              </a:lnSpc>
              <a:spcBef>
                <a:spcPts val="1500"/>
              </a:spcBef>
              <a:spcAft>
                <a:spcPts val="0"/>
              </a:spcAft>
              <a:buClr>
                <a:srgbClr val="333D47"/>
              </a:buClr>
              <a:buSzPts val="2000"/>
              <a:buNone/>
              <a:defRPr/>
            </a:lvl2pPr>
            <a:lvl3pPr indent="-355600" lvl="2" marL="1371600" algn="l">
              <a:lnSpc>
                <a:spcPct val="90000"/>
              </a:lnSpc>
              <a:spcBef>
                <a:spcPts val="0"/>
              </a:spcBef>
              <a:spcAft>
                <a:spcPts val="0"/>
              </a:spcAft>
              <a:buClr>
                <a:srgbClr val="333D47"/>
              </a:buClr>
              <a:buSzPts val="2000"/>
              <a:buChar char="•"/>
              <a:defRPr/>
            </a:lvl3pPr>
            <a:lvl4pPr indent="-355600" lvl="3" marL="1828800" algn="l">
              <a:lnSpc>
                <a:spcPct val="90000"/>
              </a:lnSpc>
              <a:spcBef>
                <a:spcPts val="0"/>
              </a:spcBef>
              <a:spcAft>
                <a:spcPts val="0"/>
              </a:spcAft>
              <a:buClr>
                <a:srgbClr val="333D47"/>
              </a:buClr>
              <a:buSzPts val="2000"/>
              <a:buChar char="•"/>
              <a:defRPr/>
            </a:lvl4pPr>
            <a:lvl5pPr indent="-355600" lvl="4" marL="2286000" algn="l">
              <a:lnSpc>
                <a:spcPct val="90000"/>
              </a:lnSpc>
              <a:spcBef>
                <a:spcPts val="0"/>
              </a:spcBef>
              <a:spcAft>
                <a:spcPts val="0"/>
              </a:spcAft>
              <a:buClr>
                <a:srgbClr val="333D47"/>
              </a:buClr>
              <a:buSzPts val="2000"/>
              <a:buChar char="•"/>
              <a:defRPr/>
            </a:lvl5pPr>
            <a:lvl6pPr indent="-342900" lvl="5" marL="2743200" algn="l">
              <a:lnSpc>
                <a:spcPct val="90000"/>
              </a:lnSpc>
              <a:spcBef>
                <a:spcPts val="667"/>
              </a:spcBef>
              <a:spcAft>
                <a:spcPts val="0"/>
              </a:spcAft>
              <a:buClr>
                <a:schemeClr val="dk1"/>
              </a:buClr>
              <a:buSzPts val="1800"/>
              <a:buChar char="•"/>
              <a:defRPr/>
            </a:lvl6pPr>
            <a:lvl7pPr indent="-342900" lvl="6" marL="3200400" algn="l">
              <a:lnSpc>
                <a:spcPct val="90000"/>
              </a:lnSpc>
              <a:spcBef>
                <a:spcPts val="667"/>
              </a:spcBef>
              <a:spcAft>
                <a:spcPts val="0"/>
              </a:spcAft>
              <a:buClr>
                <a:schemeClr val="dk1"/>
              </a:buClr>
              <a:buSzPts val="1800"/>
              <a:buChar char="•"/>
              <a:defRPr/>
            </a:lvl7pPr>
            <a:lvl8pPr indent="-342900" lvl="7" marL="3657600" algn="l">
              <a:lnSpc>
                <a:spcPct val="90000"/>
              </a:lnSpc>
              <a:spcBef>
                <a:spcPts val="667"/>
              </a:spcBef>
              <a:spcAft>
                <a:spcPts val="0"/>
              </a:spcAft>
              <a:buClr>
                <a:schemeClr val="dk1"/>
              </a:buClr>
              <a:buSzPts val="1800"/>
              <a:buChar char="•"/>
              <a:defRPr/>
            </a:lvl8pPr>
            <a:lvl9pPr indent="-342900" lvl="8" marL="4114800" algn="l">
              <a:lnSpc>
                <a:spcPct val="90000"/>
              </a:lnSpc>
              <a:spcBef>
                <a:spcPts val="667"/>
              </a:spcBef>
              <a:spcAft>
                <a:spcPts val="0"/>
              </a:spcAft>
              <a:buClr>
                <a:schemeClr val="dk1"/>
              </a:buClr>
              <a:buSzPts val="1800"/>
              <a:buChar char="•"/>
              <a:defRPr/>
            </a:lvl9pPr>
          </a:lstStyle>
          <a:p/>
        </p:txBody>
      </p:sp>
      <p:sp>
        <p:nvSpPr>
          <p:cNvPr id="83" name="Google Shape;83;p8"/>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 name="Google Shape;84;p8"/>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nvGrpSpPr>
          <p:cNvPr id="85" name="Google Shape;85;p8"/>
          <p:cNvGrpSpPr/>
          <p:nvPr/>
        </p:nvGrpSpPr>
        <p:grpSpPr>
          <a:xfrm>
            <a:off x="457194" y="8077202"/>
            <a:ext cx="1096805" cy="757155"/>
            <a:chOff x="457194" y="8077202"/>
            <a:chExt cx="1096805" cy="757155"/>
          </a:xfrm>
        </p:grpSpPr>
        <p:pic>
          <p:nvPicPr>
            <p:cNvPr id="86" name="Google Shape;86;p8"/>
            <p:cNvPicPr preferRelativeResize="0"/>
            <p:nvPr/>
          </p:nvPicPr>
          <p:blipFill rotWithShape="1">
            <a:blip r:embed="rId3">
              <a:alphaModFix/>
            </a:blip>
            <a:srcRect b="0" l="0" r="0" t="0"/>
            <a:stretch/>
          </p:blipFill>
          <p:spPr>
            <a:xfrm>
              <a:off x="457194" y="8272944"/>
              <a:ext cx="1096805" cy="561413"/>
            </a:xfrm>
            <a:prstGeom prst="rect">
              <a:avLst/>
            </a:prstGeom>
            <a:noFill/>
            <a:ln>
              <a:noFill/>
            </a:ln>
          </p:spPr>
        </p:pic>
        <p:sp>
          <p:nvSpPr>
            <p:cNvPr id="87" name="Google Shape;87;p8"/>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41D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8" name="Google Shape;88;p8"/>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7C9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9" name="Google Shape;89;p8"/>
          <p:cNvPicPr preferRelativeResize="0"/>
          <p:nvPr/>
        </p:nvPicPr>
        <p:blipFill rotWithShape="1">
          <a:blip r:embed="rId4">
            <a:alphaModFix/>
          </a:blip>
          <a:srcRect b="0" l="0" r="0" t="0"/>
          <a:stretch/>
        </p:blipFill>
        <p:spPr>
          <a:xfrm rot="661993">
            <a:off x="12099921" y="248874"/>
            <a:ext cx="1123355" cy="1070720"/>
          </a:xfrm>
          <a:prstGeom prst="rect">
            <a:avLst/>
          </a:prstGeom>
          <a:noFill/>
          <a:ln>
            <a:noFill/>
          </a:ln>
        </p:spPr>
      </p:pic>
      <p:sp>
        <p:nvSpPr>
          <p:cNvPr id="90" name="Google Shape;90;p8"/>
          <p:cNvSpPr/>
          <p:nvPr/>
        </p:nvSpPr>
        <p:spPr>
          <a:xfrm>
            <a:off x="1067066" y="8077202"/>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DF1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91" name="Shape 91"/>
        <p:cNvGrpSpPr/>
        <p:nvPr/>
      </p:nvGrpSpPr>
      <p:grpSpPr>
        <a:xfrm>
          <a:off x="0" y="0"/>
          <a:ext cx="0" cy="0"/>
          <a:chOff x="0" y="0"/>
          <a:chExt cx="0" cy="0"/>
        </a:xfrm>
      </p:grpSpPr>
      <p:sp>
        <p:nvSpPr>
          <p:cNvPr id="92" name="Google Shape;92;p9"/>
          <p:cNvSpPr/>
          <p:nvPr/>
        </p:nvSpPr>
        <p:spPr>
          <a:xfrm>
            <a:off x="7391406" y="0"/>
            <a:ext cx="8864600" cy="9144000"/>
          </a:xfrm>
          <a:custGeom>
            <a:rect b="b" l="l" r="r" t="t"/>
            <a:pathLst>
              <a:path extrusionOk="0" h="9144000" w="8864600">
                <a:moveTo>
                  <a:pt x="8864592" y="0"/>
                </a:moveTo>
                <a:lnTo>
                  <a:pt x="2360617" y="0"/>
                </a:lnTo>
                <a:lnTo>
                  <a:pt x="70477" y="5198935"/>
                </a:lnTo>
                <a:lnTo>
                  <a:pt x="54332" y="5239657"/>
                </a:lnTo>
                <a:lnTo>
                  <a:pt x="40235" y="5283570"/>
                </a:lnTo>
                <a:lnTo>
                  <a:pt x="28211" y="5330159"/>
                </a:lnTo>
                <a:lnTo>
                  <a:pt x="18282" y="5378909"/>
                </a:lnTo>
                <a:lnTo>
                  <a:pt x="10473" y="5429304"/>
                </a:lnTo>
                <a:lnTo>
                  <a:pt x="4807" y="5480831"/>
                </a:lnTo>
                <a:lnTo>
                  <a:pt x="1308" y="5532974"/>
                </a:lnTo>
                <a:lnTo>
                  <a:pt x="0" y="5585217"/>
                </a:lnTo>
                <a:lnTo>
                  <a:pt x="905" y="5637045"/>
                </a:lnTo>
                <a:lnTo>
                  <a:pt x="4049" y="5687945"/>
                </a:lnTo>
                <a:lnTo>
                  <a:pt x="9454" y="5737400"/>
                </a:lnTo>
                <a:lnTo>
                  <a:pt x="17145" y="5784895"/>
                </a:lnTo>
                <a:lnTo>
                  <a:pt x="27144" y="5829915"/>
                </a:lnTo>
                <a:lnTo>
                  <a:pt x="39476" y="5871946"/>
                </a:lnTo>
                <a:lnTo>
                  <a:pt x="1134293" y="9144000"/>
                </a:lnTo>
                <a:lnTo>
                  <a:pt x="8864592" y="9144000"/>
                </a:lnTo>
                <a:lnTo>
                  <a:pt x="8864592" y="0"/>
                </a:lnTo>
                <a:close/>
              </a:path>
            </a:pathLst>
          </a:custGeom>
          <a:solidFill>
            <a:srgbClr val="FEF1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9"/>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D3114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9"/>
          <p:cNvSpPr txBox="1"/>
          <p:nvPr>
            <p:ph idx="1" type="body"/>
          </p:nvPr>
        </p:nvSpPr>
        <p:spPr>
          <a:xfrm>
            <a:off x="464461" y="1636703"/>
            <a:ext cx="7664333" cy="6309117"/>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333D47"/>
              </a:buClr>
              <a:buSzPts val="2600"/>
              <a:buNone/>
              <a:defRPr/>
            </a:lvl1pPr>
            <a:lvl2pPr indent="-228600" lvl="1" marL="914400" algn="l">
              <a:lnSpc>
                <a:spcPct val="90000"/>
              </a:lnSpc>
              <a:spcBef>
                <a:spcPts val="1500"/>
              </a:spcBef>
              <a:spcAft>
                <a:spcPts val="0"/>
              </a:spcAft>
              <a:buClr>
                <a:srgbClr val="333D47"/>
              </a:buClr>
              <a:buSzPts val="2000"/>
              <a:buNone/>
              <a:defRPr/>
            </a:lvl2pPr>
            <a:lvl3pPr indent="-355600" lvl="2" marL="1371600" algn="l">
              <a:lnSpc>
                <a:spcPct val="90000"/>
              </a:lnSpc>
              <a:spcBef>
                <a:spcPts val="0"/>
              </a:spcBef>
              <a:spcAft>
                <a:spcPts val="0"/>
              </a:spcAft>
              <a:buClr>
                <a:srgbClr val="333D47"/>
              </a:buClr>
              <a:buSzPts val="2000"/>
              <a:buChar char="•"/>
              <a:defRPr/>
            </a:lvl3pPr>
            <a:lvl4pPr indent="-355600" lvl="3" marL="1828800" algn="l">
              <a:lnSpc>
                <a:spcPct val="90000"/>
              </a:lnSpc>
              <a:spcBef>
                <a:spcPts val="0"/>
              </a:spcBef>
              <a:spcAft>
                <a:spcPts val="0"/>
              </a:spcAft>
              <a:buClr>
                <a:srgbClr val="333D47"/>
              </a:buClr>
              <a:buSzPts val="2000"/>
              <a:buChar char="•"/>
              <a:defRPr/>
            </a:lvl4pPr>
            <a:lvl5pPr indent="-355600" lvl="4" marL="2286000" algn="l">
              <a:lnSpc>
                <a:spcPct val="90000"/>
              </a:lnSpc>
              <a:spcBef>
                <a:spcPts val="0"/>
              </a:spcBef>
              <a:spcAft>
                <a:spcPts val="0"/>
              </a:spcAft>
              <a:buClr>
                <a:srgbClr val="333D47"/>
              </a:buClr>
              <a:buSzPts val="2000"/>
              <a:buChar char="•"/>
              <a:defRPr/>
            </a:lvl5pPr>
            <a:lvl6pPr indent="-342900" lvl="5" marL="2743200" algn="l">
              <a:lnSpc>
                <a:spcPct val="90000"/>
              </a:lnSpc>
              <a:spcBef>
                <a:spcPts val="667"/>
              </a:spcBef>
              <a:spcAft>
                <a:spcPts val="0"/>
              </a:spcAft>
              <a:buClr>
                <a:schemeClr val="dk1"/>
              </a:buClr>
              <a:buSzPts val="1800"/>
              <a:buChar char="•"/>
              <a:defRPr/>
            </a:lvl6pPr>
            <a:lvl7pPr indent="-342900" lvl="6" marL="3200400" algn="l">
              <a:lnSpc>
                <a:spcPct val="90000"/>
              </a:lnSpc>
              <a:spcBef>
                <a:spcPts val="667"/>
              </a:spcBef>
              <a:spcAft>
                <a:spcPts val="0"/>
              </a:spcAft>
              <a:buClr>
                <a:schemeClr val="dk1"/>
              </a:buClr>
              <a:buSzPts val="1800"/>
              <a:buChar char="•"/>
              <a:defRPr/>
            </a:lvl7pPr>
            <a:lvl8pPr indent="-342900" lvl="7" marL="3657600" algn="l">
              <a:lnSpc>
                <a:spcPct val="90000"/>
              </a:lnSpc>
              <a:spcBef>
                <a:spcPts val="667"/>
              </a:spcBef>
              <a:spcAft>
                <a:spcPts val="0"/>
              </a:spcAft>
              <a:buClr>
                <a:schemeClr val="dk1"/>
              </a:buClr>
              <a:buSzPts val="1800"/>
              <a:buChar char="•"/>
              <a:defRPr/>
            </a:lvl8pPr>
            <a:lvl9pPr indent="-342900" lvl="8" marL="4114800" algn="l">
              <a:lnSpc>
                <a:spcPct val="90000"/>
              </a:lnSpc>
              <a:spcBef>
                <a:spcPts val="667"/>
              </a:spcBef>
              <a:spcAft>
                <a:spcPts val="0"/>
              </a:spcAft>
              <a:buClr>
                <a:schemeClr val="dk1"/>
              </a:buClr>
              <a:buSzPts val="1800"/>
              <a:buChar char="•"/>
              <a:defRPr/>
            </a:lvl9pPr>
          </a:lstStyle>
          <a:p/>
        </p:txBody>
      </p:sp>
      <p:sp>
        <p:nvSpPr>
          <p:cNvPr id="95" name="Google Shape;95;p9"/>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9"/>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nvGrpSpPr>
          <p:cNvPr id="97" name="Google Shape;97;p9"/>
          <p:cNvGrpSpPr/>
          <p:nvPr/>
        </p:nvGrpSpPr>
        <p:grpSpPr>
          <a:xfrm>
            <a:off x="457194" y="8077202"/>
            <a:ext cx="1096805" cy="757155"/>
            <a:chOff x="457194" y="8077202"/>
            <a:chExt cx="1096805" cy="757155"/>
          </a:xfrm>
        </p:grpSpPr>
        <p:pic>
          <p:nvPicPr>
            <p:cNvPr id="98" name="Google Shape;98;p9"/>
            <p:cNvPicPr preferRelativeResize="0"/>
            <p:nvPr/>
          </p:nvPicPr>
          <p:blipFill rotWithShape="1">
            <a:blip r:embed="rId2">
              <a:alphaModFix/>
            </a:blip>
            <a:srcRect b="0" l="0" r="0" t="0"/>
            <a:stretch/>
          </p:blipFill>
          <p:spPr>
            <a:xfrm>
              <a:off x="457194" y="8272944"/>
              <a:ext cx="1096805" cy="561413"/>
            </a:xfrm>
            <a:prstGeom prst="rect">
              <a:avLst/>
            </a:prstGeom>
            <a:noFill/>
            <a:ln>
              <a:noFill/>
            </a:ln>
          </p:spPr>
        </p:pic>
        <p:sp>
          <p:nvSpPr>
            <p:cNvPr id="99" name="Google Shape;99;p9"/>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41D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0" name="Google Shape;100;p9"/>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7C9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1" name="Google Shape;101;p9"/>
          <p:cNvPicPr preferRelativeResize="0"/>
          <p:nvPr/>
        </p:nvPicPr>
        <p:blipFill rotWithShape="1">
          <a:blip r:embed="rId3">
            <a:alphaModFix/>
          </a:blip>
          <a:srcRect b="0" l="0" r="0" t="0"/>
          <a:stretch/>
        </p:blipFill>
        <p:spPr>
          <a:xfrm rot="661993">
            <a:off x="12099921" y="248874"/>
            <a:ext cx="1123355" cy="1070720"/>
          </a:xfrm>
          <a:prstGeom prst="rect">
            <a:avLst/>
          </a:prstGeom>
          <a:noFill/>
          <a:ln>
            <a:noFill/>
          </a:ln>
        </p:spPr>
      </p:pic>
      <p:sp>
        <p:nvSpPr>
          <p:cNvPr id="102" name="Google Shape;102;p9"/>
          <p:cNvSpPr/>
          <p:nvPr/>
        </p:nvSpPr>
        <p:spPr>
          <a:xfrm>
            <a:off x="1067066" y="8077202"/>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DF1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103" name="Shape 103"/>
        <p:cNvGrpSpPr/>
        <p:nvPr/>
      </p:nvGrpSpPr>
      <p:grpSpPr>
        <a:xfrm>
          <a:off x="0" y="0"/>
          <a:ext cx="0" cy="0"/>
          <a:chOff x="0" y="0"/>
          <a:chExt cx="0" cy="0"/>
        </a:xfrm>
      </p:grpSpPr>
      <p:grpSp>
        <p:nvGrpSpPr>
          <p:cNvPr id="104" name="Google Shape;104;p10"/>
          <p:cNvGrpSpPr/>
          <p:nvPr/>
        </p:nvGrpSpPr>
        <p:grpSpPr>
          <a:xfrm>
            <a:off x="7391406" y="0"/>
            <a:ext cx="8864593" cy="9144000"/>
            <a:chOff x="7391406" y="0"/>
            <a:chExt cx="8864593" cy="9144000"/>
          </a:xfrm>
        </p:grpSpPr>
        <p:pic>
          <p:nvPicPr>
            <p:cNvPr id="105" name="Google Shape;105;p10"/>
            <p:cNvPicPr preferRelativeResize="0"/>
            <p:nvPr/>
          </p:nvPicPr>
          <p:blipFill rotWithShape="1">
            <a:blip r:embed="rId2">
              <a:alphaModFix/>
            </a:blip>
            <a:srcRect b="0" l="0" r="0" t="0"/>
            <a:stretch/>
          </p:blipFill>
          <p:spPr>
            <a:xfrm>
              <a:off x="7391406" y="0"/>
              <a:ext cx="8864593" cy="9144000"/>
            </a:xfrm>
            <a:prstGeom prst="rect">
              <a:avLst/>
            </a:prstGeom>
            <a:noFill/>
            <a:ln>
              <a:noFill/>
            </a:ln>
          </p:spPr>
        </p:pic>
        <p:pic>
          <p:nvPicPr>
            <p:cNvPr id="106" name="Google Shape;106;p10"/>
            <p:cNvPicPr preferRelativeResize="0"/>
            <p:nvPr/>
          </p:nvPicPr>
          <p:blipFill rotWithShape="1">
            <a:blip r:embed="rId3">
              <a:alphaModFix/>
            </a:blip>
            <a:srcRect b="0" l="0" r="0" t="0"/>
            <a:stretch/>
          </p:blipFill>
          <p:spPr>
            <a:xfrm>
              <a:off x="13534882" y="3200676"/>
              <a:ext cx="2413745" cy="4917949"/>
            </a:xfrm>
            <a:prstGeom prst="rect">
              <a:avLst/>
            </a:prstGeom>
            <a:noFill/>
            <a:ln>
              <a:noFill/>
            </a:ln>
          </p:spPr>
        </p:pic>
      </p:grpSp>
      <p:sp>
        <p:nvSpPr>
          <p:cNvPr id="107" name="Google Shape;107;p10"/>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D3114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0"/>
          <p:cNvSpPr txBox="1"/>
          <p:nvPr>
            <p:ph idx="1" type="body"/>
          </p:nvPr>
        </p:nvSpPr>
        <p:spPr>
          <a:xfrm>
            <a:off x="464461" y="1636703"/>
            <a:ext cx="7664333" cy="6309117"/>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rgbClr val="333D47"/>
              </a:buClr>
              <a:buSzPts val="2600"/>
              <a:buNone/>
              <a:defRPr/>
            </a:lvl1pPr>
            <a:lvl2pPr indent="-228600" lvl="1" marL="914400" algn="l">
              <a:lnSpc>
                <a:spcPct val="90000"/>
              </a:lnSpc>
              <a:spcBef>
                <a:spcPts val="1500"/>
              </a:spcBef>
              <a:spcAft>
                <a:spcPts val="0"/>
              </a:spcAft>
              <a:buClr>
                <a:srgbClr val="333D47"/>
              </a:buClr>
              <a:buSzPts val="2000"/>
              <a:buNone/>
              <a:defRPr/>
            </a:lvl2pPr>
            <a:lvl3pPr indent="-355600" lvl="2" marL="1371600" algn="l">
              <a:lnSpc>
                <a:spcPct val="90000"/>
              </a:lnSpc>
              <a:spcBef>
                <a:spcPts val="0"/>
              </a:spcBef>
              <a:spcAft>
                <a:spcPts val="0"/>
              </a:spcAft>
              <a:buClr>
                <a:srgbClr val="333D47"/>
              </a:buClr>
              <a:buSzPts val="2000"/>
              <a:buChar char="•"/>
              <a:defRPr/>
            </a:lvl3pPr>
            <a:lvl4pPr indent="-355600" lvl="3" marL="1828800" algn="l">
              <a:lnSpc>
                <a:spcPct val="90000"/>
              </a:lnSpc>
              <a:spcBef>
                <a:spcPts val="0"/>
              </a:spcBef>
              <a:spcAft>
                <a:spcPts val="0"/>
              </a:spcAft>
              <a:buClr>
                <a:srgbClr val="333D47"/>
              </a:buClr>
              <a:buSzPts val="2000"/>
              <a:buChar char="•"/>
              <a:defRPr/>
            </a:lvl4pPr>
            <a:lvl5pPr indent="-355600" lvl="4" marL="2286000" algn="l">
              <a:lnSpc>
                <a:spcPct val="90000"/>
              </a:lnSpc>
              <a:spcBef>
                <a:spcPts val="0"/>
              </a:spcBef>
              <a:spcAft>
                <a:spcPts val="0"/>
              </a:spcAft>
              <a:buClr>
                <a:srgbClr val="333D47"/>
              </a:buClr>
              <a:buSzPts val="2000"/>
              <a:buChar char="•"/>
              <a:defRPr/>
            </a:lvl5pPr>
            <a:lvl6pPr indent="-342900" lvl="5" marL="2743200" algn="l">
              <a:lnSpc>
                <a:spcPct val="90000"/>
              </a:lnSpc>
              <a:spcBef>
                <a:spcPts val="667"/>
              </a:spcBef>
              <a:spcAft>
                <a:spcPts val="0"/>
              </a:spcAft>
              <a:buClr>
                <a:schemeClr val="dk1"/>
              </a:buClr>
              <a:buSzPts val="1800"/>
              <a:buChar char="•"/>
              <a:defRPr/>
            </a:lvl6pPr>
            <a:lvl7pPr indent="-342900" lvl="6" marL="3200400" algn="l">
              <a:lnSpc>
                <a:spcPct val="90000"/>
              </a:lnSpc>
              <a:spcBef>
                <a:spcPts val="667"/>
              </a:spcBef>
              <a:spcAft>
                <a:spcPts val="0"/>
              </a:spcAft>
              <a:buClr>
                <a:schemeClr val="dk1"/>
              </a:buClr>
              <a:buSzPts val="1800"/>
              <a:buChar char="•"/>
              <a:defRPr/>
            </a:lvl7pPr>
            <a:lvl8pPr indent="-342900" lvl="7" marL="3657600" algn="l">
              <a:lnSpc>
                <a:spcPct val="90000"/>
              </a:lnSpc>
              <a:spcBef>
                <a:spcPts val="667"/>
              </a:spcBef>
              <a:spcAft>
                <a:spcPts val="0"/>
              </a:spcAft>
              <a:buClr>
                <a:schemeClr val="dk1"/>
              </a:buClr>
              <a:buSzPts val="1800"/>
              <a:buChar char="•"/>
              <a:defRPr/>
            </a:lvl8pPr>
            <a:lvl9pPr indent="-342900" lvl="8" marL="4114800" algn="l">
              <a:lnSpc>
                <a:spcPct val="90000"/>
              </a:lnSpc>
              <a:spcBef>
                <a:spcPts val="667"/>
              </a:spcBef>
              <a:spcAft>
                <a:spcPts val="0"/>
              </a:spcAft>
              <a:buClr>
                <a:schemeClr val="dk1"/>
              </a:buClr>
              <a:buSzPts val="1800"/>
              <a:buChar char="•"/>
              <a:defRPr/>
            </a:lvl9pPr>
          </a:lstStyle>
          <a:p/>
        </p:txBody>
      </p:sp>
      <p:sp>
        <p:nvSpPr>
          <p:cNvPr id="109" name="Google Shape;109;p10"/>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10"/>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nvGrpSpPr>
          <p:cNvPr id="111" name="Google Shape;111;p10"/>
          <p:cNvGrpSpPr/>
          <p:nvPr/>
        </p:nvGrpSpPr>
        <p:grpSpPr>
          <a:xfrm>
            <a:off x="457194" y="8077202"/>
            <a:ext cx="1096805" cy="757155"/>
            <a:chOff x="457194" y="8077202"/>
            <a:chExt cx="1096805" cy="757155"/>
          </a:xfrm>
        </p:grpSpPr>
        <p:pic>
          <p:nvPicPr>
            <p:cNvPr id="112" name="Google Shape;112;p10"/>
            <p:cNvPicPr preferRelativeResize="0"/>
            <p:nvPr/>
          </p:nvPicPr>
          <p:blipFill rotWithShape="1">
            <a:blip r:embed="rId4">
              <a:alphaModFix/>
            </a:blip>
            <a:srcRect b="0" l="0" r="0" t="0"/>
            <a:stretch/>
          </p:blipFill>
          <p:spPr>
            <a:xfrm>
              <a:off x="457194" y="8272944"/>
              <a:ext cx="1096805" cy="561413"/>
            </a:xfrm>
            <a:prstGeom prst="rect">
              <a:avLst/>
            </a:prstGeom>
            <a:noFill/>
            <a:ln>
              <a:noFill/>
            </a:ln>
          </p:spPr>
        </p:pic>
        <p:sp>
          <p:nvSpPr>
            <p:cNvPr id="113" name="Google Shape;113;p10"/>
            <p:cNvSpPr/>
            <p:nvPr/>
          </p:nvSpPr>
          <p:spPr>
            <a:xfrm>
              <a:off x="464461" y="8077202"/>
              <a:ext cx="440690" cy="168275"/>
            </a:xfrm>
            <a:custGeom>
              <a:rect b="b" l="l" r="r" t="t"/>
              <a:pathLst>
                <a:path extrusionOk="0" h="168275" w="440690">
                  <a:moveTo>
                    <a:pt x="347408" y="0"/>
                  </a:moveTo>
                  <a:lnTo>
                    <a:pt x="315201" y="22339"/>
                  </a:lnTo>
                  <a:lnTo>
                    <a:pt x="283194" y="103435"/>
                  </a:lnTo>
                  <a:lnTo>
                    <a:pt x="266177" y="148337"/>
                  </a:lnTo>
                  <a:lnTo>
                    <a:pt x="258787" y="167995"/>
                  </a:lnTo>
                  <a:lnTo>
                    <a:pt x="296760" y="167995"/>
                  </a:lnTo>
                  <a:lnTo>
                    <a:pt x="300855" y="156165"/>
                  </a:lnTo>
                  <a:lnTo>
                    <a:pt x="303796" y="147742"/>
                  </a:lnTo>
                  <a:lnTo>
                    <a:pt x="311899" y="124993"/>
                  </a:lnTo>
                  <a:lnTo>
                    <a:pt x="385072" y="124993"/>
                  </a:lnTo>
                  <a:lnTo>
                    <a:pt x="386740" y="124663"/>
                  </a:lnTo>
                  <a:lnTo>
                    <a:pt x="423716" y="124663"/>
                  </a:lnTo>
                  <a:lnTo>
                    <a:pt x="413215" y="97155"/>
                  </a:lnTo>
                  <a:lnTo>
                    <a:pt x="349135" y="97155"/>
                  </a:lnTo>
                  <a:lnTo>
                    <a:pt x="341908" y="96921"/>
                  </a:lnTo>
                  <a:lnTo>
                    <a:pt x="335240" y="96250"/>
                  </a:lnTo>
                  <a:lnTo>
                    <a:pt x="329017" y="95154"/>
                  </a:lnTo>
                  <a:lnTo>
                    <a:pt x="323126" y="93649"/>
                  </a:lnTo>
                  <a:lnTo>
                    <a:pt x="341702" y="41897"/>
                  </a:lnTo>
                  <a:lnTo>
                    <a:pt x="344208" y="35128"/>
                  </a:lnTo>
                  <a:lnTo>
                    <a:pt x="346062" y="32854"/>
                  </a:lnTo>
                  <a:lnTo>
                    <a:pt x="387599" y="32816"/>
                  </a:lnTo>
                  <a:lnTo>
                    <a:pt x="382701" y="22110"/>
                  </a:lnTo>
                  <a:lnTo>
                    <a:pt x="376535" y="11976"/>
                  </a:lnTo>
                  <a:lnTo>
                    <a:pt x="369112" y="5114"/>
                  </a:lnTo>
                  <a:lnTo>
                    <a:pt x="360413" y="1229"/>
                  </a:lnTo>
                  <a:lnTo>
                    <a:pt x="350512" y="25"/>
                  </a:lnTo>
                  <a:lnTo>
                    <a:pt x="348043" y="25"/>
                  </a:lnTo>
                  <a:lnTo>
                    <a:pt x="347408" y="0"/>
                  </a:lnTo>
                  <a:close/>
                </a:path>
                <a:path extrusionOk="0" h="168275" w="440690">
                  <a:moveTo>
                    <a:pt x="423716" y="124663"/>
                  </a:moveTo>
                  <a:lnTo>
                    <a:pt x="386740" y="124663"/>
                  </a:lnTo>
                  <a:lnTo>
                    <a:pt x="392801" y="141201"/>
                  </a:lnTo>
                  <a:lnTo>
                    <a:pt x="402691" y="167995"/>
                  </a:lnTo>
                  <a:lnTo>
                    <a:pt x="440258" y="167995"/>
                  </a:lnTo>
                  <a:lnTo>
                    <a:pt x="423716" y="124663"/>
                  </a:lnTo>
                  <a:close/>
                </a:path>
                <a:path extrusionOk="0" h="168275" w="440690">
                  <a:moveTo>
                    <a:pt x="385072" y="124993"/>
                  </a:moveTo>
                  <a:lnTo>
                    <a:pt x="311899" y="124993"/>
                  </a:lnTo>
                  <a:lnTo>
                    <a:pt x="320889" y="126684"/>
                  </a:lnTo>
                  <a:lnTo>
                    <a:pt x="330147" y="127912"/>
                  </a:lnTo>
                  <a:lnTo>
                    <a:pt x="339650" y="128652"/>
                  </a:lnTo>
                  <a:lnTo>
                    <a:pt x="349377" y="128879"/>
                  </a:lnTo>
                  <a:lnTo>
                    <a:pt x="359076" y="128563"/>
                  </a:lnTo>
                  <a:lnTo>
                    <a:pt x="368554" y="127742"/>
                  </a:lnTo>
                  <a:lnTo>
                    <a:pt x="377784" y="126436"/>
                  </a:lnTo>
                  <a:lnTo>
                    <a:pt x="385072" y="124993"/>
                  </a:lnTo>
                  <a:close/>
                </a:path>
                <a:path extrusionOk="0" h="168275" w="440690">
                  <a:moveTo>
                    <a:pt x="387599" y="32816"/>
                  </a:moveTo>
                  <a:lnTo>
                    <a:pt x="351929" y="32816"/>
                  </a:lnTo>
                  <a:lnTo>
                    <a:pt x="353773" y="35128"/>
                  </a:lnTo>
                  <a:lnTo>
                    <a:pt x="356371" y="41922"/>
                  </a:lnTo>
                  <a:lnTo>
                    <a:pt x="358461" y="47557"/>
                  </a:lnTo>
                  <a:lnTo>
                    <a:pt x="375285" y="93459"/>
                  </a:lnTo>
                  <a:lnTo>
                    <a:pt x="369357" y="95008"/>
                  </a:lnTo>
                  <a:lnTo>
                    <a:pt x="363100" y="96145"/>
                  </a:lnTo>
                  <a:lnTo>
                    <a:pt x="356398" y="96863"/>
                  </a:lnTo>
                  <a:lnTo>
                    <a:pt x="349135" y="97155"/>
                  </a:lnTo>
                  <a:lnTo>
                    <a:pt x="413215" y="97155"/>
                  </a:lnTo>
                  <a:lnTo>
                    <a:pt x="397621" y="56815"/>
                  </a:lnTo>
                  <a:lnTo>
                    <a:pt x="389394" y="36741"/>
                  </a:lnTo>
                  <a:lnTo>
                    <a:pt x="387599" y="32816"/>
                  </a:lnTo>
                  <a:close/>
                </a:path>
                <a:path extrusionOk="0" h="168275" w="440690">
                  <a:moveTo>
                    <a:pt x="350304" y="0"/>
                  </a:moveTo>
                  <a:lnTo>
                    <a:pt x="348869" y="25"/>
                  </a:lnTo>
                  <a:lnTo>
                    <a:pt x="350512" y="25"/>
                  </a:lnTo>
                  <a:lnTo>
                    <a:pt x="350304" y="0"/>
                  </a:lnTo>
                  <a:close/>
                </a:path>
                <a:path extrusionOk="0" h="168275" w="440690">
                  <a:moveTo>
                    <a:pt x="88620" y="0"/>
                  </a:moveTo>
                  <a:lnTo>
                    <a:pt x="56413" y="22339"/>
                  </a:lnTo>
                  <a:lnTo>
                    <a:pt x="24406" y="103435"/>
                  </a:lnTo>
                  <a:lnTo>
                    <a:pt x="7389" y="148337"/>
                  </a:lnTo>
                  <a:lnTo>
                    <a:pt x="0" y="167995"/>
                  </a:lnTo>
                  <a:lnTo>
                    <a:pt x="37972" y="167995"/>
                  </a:lnTo>
                  <a:lnTo>
                    <a:pt x="42060" y="156165"/>
                  </a:lnTo>
                  <a:lnTo>
                    <a:pt x="44999" y="147742"/>
                  </a:lnTo>
                  <a:lnTo>
                    <a:pt x="53111" y="124993"/>
                  </a:lnTo>
                  <a:lnTo>
                    <a:pt x="126283" y="124993"/>
                  </a:lnTo>
                  <a:lnTo>
                    <a:pt x="127952" y="124663"/>
                  </a:lnTo>
                  <a:lnTo>
                    <a:pt x="164923" y="124663"/>
                  </a:lnTo>
                  <a:lnTo>
                    <a:pt x="154419" y="97155"/>
                  </a:lnTo>
                  <a:lnTo>
                    <a:pt x="90347" y="97155"/>
                  </a:lnTo>
                  <a:lnTo>
                    <a:pt x="83120" y="96921"/>
                  </a:lnTo>
                  <a:lnTo>
                    <a:pt x="76450" y="96250"/>
                  </a:lnTo>
                  <a:lnTo>
                    <a:pt x="70223" y="95154"/>
                  </a:lnTo>
                  <a:lnTo>
                    <a:pt x="64325" y="93649"/>
                  </a:lnTo>
                  <a:lnTo>
                    <a:pt x="82915" y="41897"/>
                  </a:lnTo>
                  <a:lnTo>
                    <a:pt x="85420" y="35128"/>
                  </a:lnTo>
                  <a:lnTo>
                    <a:pt x="87274" y="32854"/>
                  </a:lnTo>
                  <a:lnTo>
                    <a:pt x="128798" y="32816"/>
                  </a:lnTo>
                  <a:lnTo>
                    <a:pt x="123901" y="22110"/>
                  </a:lnTo>
                  <a:lnTo>
                    <a:pt x="117742" y="11976"/>
                  </a:lnTo>
                  <a:lnTo>
                    <a:pt x="110323" y="5114"/>
                  </a:lnTo>
                  <a:lnTo>
                    <a:pt x="101625" y="1229"/>
                  </a:lnTo>
                  <a:lnTo>
                    <a:pt x="91630" y="25"/>
                  </a:lnTo>
                  <a:lnTo>
                    <a:pt x="89268" y="25"/>
                  </a:lnTo>
                  <a:lnTo>
                    <a:pt x="88620" y="0"/>
                  </a:lnTo>
                  <a:close/>
                </a:path>
                <a:path extrusionOk="0" h="168275" w="440690">
                  <a:moveTo>
                    <a:pt x="164923" y="124663"/>
                  </a:moveTo>
                  <a:lnTo>
                    <a:pt x="127952" y="124663"/>
                  </a:lnTo>
                  <a:lnTo>
                    <a:pt x="134013" y="141201"/>
                  </a:lnTo>
                  <a:lnTo>
                    <a:pt x="143903" y="167995"/>
                  </a:lnTo>
                  <a:lnTo>
                    <a:pt x="181470" y="167995"/>
                  </a:lnTo>
                  <a:lnTo>
                    <a:pt x="164923" y="124663"/>
                  </a:lnTo>
                  <a:close/>
                </a:path>
                <a:path extrusionOk="0" h="168275" w="440690">
                  <a:moveTo>
                    <a:pt x="126283" y="124993"/>
                  </a:moveTo>
                  <a:lnTo>
                    <a:pt x="53111" y="124993"/>
                  </a:lnTo>
                  <a:lnTo>
                    <a:pt x="62101" y="126684"/>
                  </a:lnTo>
                  <a:lnTo>
                    <a:pt x="71359" y="127912"/>
                  </a:lnTo>
                  <a:lnTo>
                    <a:pt x="80863" y="128652"/>
                  </a:lnTo>
                  <a:lnTo>
                    <a:pt x="90589" y="128879"/>
                  </a:lnTo>
                  <a:lnTo>
                    <a:pt x="100286" y="128563"/>
                  </a:lnTo>
                  <a:lnTo>
                    <a:pt x="109761" y="127742"/>
                  </a:lnTo>
                  <a:lnTo>
                    <a:pt x="118990" y="126436"/>
                  </a:lnTo>
                  <a:lnTo>
                    <a:pt x="126283" y="124993"/>
                  </a:lnTo>
                  <a:close/>
                </a:path>
                <a:path extrusionOk="0" h="168275" w="440690">
                  <a:moveTo>
                    <a:pt x="128798" y="32816"/>
                  </a:moveTo>
                  <a:lnTo>
                    <a:pt x="93141" y="32816"/>
                  </a:lnTo>
                  <a:lnTo>
                    <a:pt x="94985" y="35128"/>
                  </a:lnTo>
                  <a:lnTo>
                    <a:pt x="97583" y="41922"/>
                  </a:lnTo>
                  <a:lnTo>
                    <a:pt x="116509" y="93459"/>
                  </a:lnTo>
                  <a:lnTo>
                    <a:pt x="110580" y="95008"/>
                  </a:lnTo>
                  <a:lnTo>
                    <a:pt x="104319" y="96145"/>
                  </a:lnTo>
                  <a:lnTo>
                    <a:pt x="97612" y="96863"/>
                  </a:lnTo>
                  <a:lnTo>
                    <a:pt x="90347" y="97155"/>
                  </a:lnTo>
                  <a:lnTo>
                    <a:pt x="154419" y="97155"/>
                  </a:lnTo>
                  <a:lnTo>
                    <a:pt x="138822" y="56815"/>
                  </a:lnTo>
                  <a:lnTo>
                    <a:pt x="130594" y="36741"/>
                  </a:lnTo>
                  <a:lnTo>
                    <a:pt x="128798" y="32816"/>
                  </a:lnTo>
                  <a:close/>
                </a:path>
                <a:path extrusionOk="0" h="168275" w="440690">
                  <a:moveTo>
                    <a:pt x="91516" y="0"/>
                  </a:moveTo>
                  <a:lnTo>
                    <a:pt x="90081" y="25"/>
                  </a:lnTo>
                  <a:lnTo>
                    <a:pt x="91630" y="25"/>
                  </a:lnTo>
                  <a:close/>
                </a:path>
                <a:path extrusionOk="0" h="168275" w="440690">
                  <a:moveTo>
                    <a:pt x="238493" y="2171"/>
                  </a:moveTo>
                  <a:lnTo>
                    <a:pt x="201790" y="2171"/>
                  </a:lnTo>
                  <a:lnTo>
                    <a:pt x="201790" y="167995"/>
                  </a:lnTo>
                  <a:lnTo>
                    <a:pt x="238493" y="167995"/>
                  </a:lnTo>
                  <a:lnTo>
                    <a:pt x="238493" y="2171"/>
                  </a:lnTo>
                  <a:close/>
                </a:path>
              </a:pathLst>
            </a:custGeom>
            <a:solidFill>
              <a:srgbClr val="D41D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4" name="Google Shape;114;p10"/>
          <p:cNvGrpSpPr/>
          <p:nvPr/>
        </p:nvGrpSpPr>
        <p:grpSpPr>
          <a:xfrm>
            <a:off x="12000177" y="0"/>
            <a:ext cx="4256367" cy="1557655"/>
            <a:chOff x="11999633" y="10795"/>
            <a:chExt cx="4256367" cy="1557655"/>
          </a:xfrm>
        </p:grpSpPr>
        <p:sp>
          <p:nvSpPr>
            <p:cNvPr id="115" name="Google Shape;115;p10"/>
            <p:cNvSpPr/>
            <p:nvPr/>
          </p:nvSpPr>
          <p:spPr>
            <a:xfrm>
              <a:off x="12303125" y="10795"/>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Icon&#10;&#10;Description automatically generated" id="116" name="Google Shape;116;p10"/>
            <p:cNvPicPr preferRelativeResize="0"/>
            <p:nvPr/>
          </p:nvPicPr>
          <p:blipFill rotWithShape="1">
            <a:blip r:embed="rId5">
              <a:alphaModFix/>
            </a:blip>
            <a:srcRect b="0" l="0" r="0" t="0"/>
            <a:stretch/>
          </p:blipFill>
          <p:spPr>
            <a:xfrm>
              <a:off x="11999633" y="245724"/>
              <a:ext cx="1440148" cy="1322726"/>
            </a:xfrm>
            <a:prstGeom prst="rect">
              <a:avLst/>
            </a:prstGeom>
            <a:noFill/>
            <a:ln>
              <a:noFill/>
            </a:ln>
          </p:spPr>
        </p:pic>
      </p:grpSp>
      <p:sp>
        <p:nvSpPr>
          <p:cNvPr id="117" name="Google Shape;117;p10"/>
          <p:cNvSpPr/>
          <p:nvPr/>
        </p:nvSpPr>
        <p:spPr>
          <a:xfrm>
            <a:off x="1088296"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D31145"/>
              </a:buClr>
              <a:buSzPts val="4400"/>
              <a:buFont typeface="Arial"/>
              <a:buNone/>
              <a:defRPr b="1" i="0" sz="4400" u="none" cap="none" strike="noStrike">
                <a:solidFill>
                  <a:srgbClr val="D31145"/>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64461" y="1636704"/>
            <a:ext cx="14675418" cy="6085051"/>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333"/>
              </a:spcBef>
              <a:spcAft>
                <a:spcPts val="0"/>
              </a:spcAft>
              <a:buClr>
                <a:srgbClr val="333D47"/>
              </a:buClr>
              <a:buSzPts val="2600"/>
              <a:buFont typeface="Arial"/>
              <a:buNone/>
              <a:defRPr b="1" i="0" sz="2600" u="none" cap="none" strike="noStrike">
                <a:solidFill>
                  <a:srgbClr val="333D47"/>
                </a:solidFill>
                <a:latin typeface="Arial"/>
                <a:ea typeface="Arial"/>
                <a:cs typeface="Arial"/>
                <a:sym typeface="Arial"/>
              </a:defRPr>
            </a:lvl1pPr>
            <a:lvl2pPr indent="-228600" lvl="1" marL="914400" marR="0" rtl="0" algn="l">
              <a:lnSpc>
                <a:spcPct val="90000"/>
              </a:lnSpc>
              <a:spcBef>
                <a:spcPts val="2000"/>
              </a:spcBef>
              <a:spcAft>
                <a:spcPts val="0"/>
              </a:spcAft>
              <a:buClr>
                <a:srgbClr val="333D47"/>
              </a:buClr>
              <a:buSzPts val="2000"/>
              <a:buFont typeface="Arial"/>
              <a:buNone/>
              <a:defRPr b="0" i="0" sz="2000" u="none" cap="none" strike="noStrike">
                <a:solidFill>
                  <a:srgbClr val="333D47"/>
                </a:solidFill>
                <a:latin typeface="Arial"/>
                <a:ea typeface="Arial"/>
                <a:cs typeface="Arial"/>
                <a:sym typeface="Arial"/>
              </a:defRPr>
            </a:lvl2pPr>
            <a:lvl3pPr indent="-355600" lvl="2" marL="1371600" marR="0" rtl="0" algn="l">
              <a:lnSpc>
                <a:spcPct val="90000"/>
              </a:lnSpc>
              <a:spcBef>
                <a:spcPts val="667"/>
              </a:spcBef>
              <a:spcAft>
                <a:spcPts val="0"/>
              </a:spcAft>
              <a:buClr>
                <a:srgbClr val="333D47"/>
              </a:buClr>
              <a:buSzPts val="2000"/>
              <a:buFont typeface="Arial"/>
              <a:buChar char="•"/>
              <a:defRPr b="0" i="0" sz="2000" u="none" cap="none" strike="noStrike">
                <a:solidFill>
                  <a:srgbClr val="333D47"/>
                </a:solidFill>
                <a:latin typeface="Arial"/>
                <a:ea typeface="Arial"/>
                <a:cs typeface="Arial"/>
                <a:sym typeface="Arial"/>
              </a:defRPr>
            </a:lvl3pPr>
            <a:lvl4pPr indent="-355600" lvl="3" marL="1828800" marR="0" rtl="0" algn="l">
              <a:lnSpc>
                <a:spcPct val="90000"/>
              </a:lnSpc>
              <a:spcBef>
                <a:spcPts val="667"/>
              </a:spcBef>
              <a:spcAft>
                <a:spcPts val="0"/>
              </a:spcAft>
              <a:buClr>
                <a:srgbClr val="333D47"/>
              </a:buClr>
              <a:buSzPts val="2000"/>
              <a:buFont typeface="Arial"/>
              <a:buChar char="•"/>
              <a:defRPr b="0" i="0" sz="2000" u="none" cap="none" strike="noStrike">
                <a:solidFill>
                  <a:srgbClr val="333D47"/>
                </a:solidFill>
                <a:latin typeface="Arial"/>
                <a:ea typeface="Arial"/>
                <a:cs typeface="Arial"/>
                <a:sym typeface="Arial"/>
              </a:defRPr>
            </a:lvl4pPr>
            <a:lvl5pPr indent="-355600" lvl="4" marL="2286000" marR="0" rtl="0" algn="l">
              <a:lnSpc>
                <a:spcPct val="90000"/>
              </a:lnSpc>
              <a:spcBef>
                <a:spcPts val="667"/>
              </a:spcBef>
              <a:spcAft>
                <a:spcPts val="0"/>
              </a:spcAft>
              <a:buClr>
                <a:srgbClr val="333D47"/>
              </a:buClr>
              <a:buSzPts val="2000"/>
              <a:buFont typeface="Arial"/>
              <a:buChar char="•"/>
              <a:defRPr b="0" i="0" sz="2000" u="none" cap="none" strike="noStrike">
                <a:solidFill>
                  <a:srgbClr val="333D47"/>
                </a:solidFill>
                <a:latin typeface="Arial"/>
                <a:ea typeface="Arial"/>
                <a:cs typeface="Arial"/>
                <a:sym typeface="Arial"/>
              </a:defRPr>
            </a:lvl5pPr>
            <a:lvl6pPr indent="-381000" lvl="5" marL="2743200" marR="0" rtl="0" algn="l">
              <a:lnSpc>
                <a:spcPct val="90000"/>
              </a:lnSpc>
              <a:spcBef>
                <a:spcPts val="667"/>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667"/>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667"/>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667"/>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1.jpg"/><Relationship Id="rId4" Type="http://schemas.openxmlformats.org/officeDocument/2006/relationships/image" Target="../media/image5.png"/><Relationship Id="rId5" Type="http://schemas.openxmlformats.org/officeDocument/2006/relationships/image" Target="../media/image44.png"/><Relationship Id="rId6"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9.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5.jpg"/><Relationship Id="rId4" Type="http://schemas.openxmlformats.org/officeDocument/2006/relationships/image" Target="../media/image5.png"/><Relationship Id="rId5" Type="http://schemas.openxmlformats.org/officeDocument/2006/relationships/image" Target="../media/image44.png"/><Relationship Id="rId6"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4.jpg"/><Relationship Id="rId4" Type="http://schemas.openxmlformats.org/officeDocument/2006/relationships/image" Target="../media/image5.png"/><Relationship Id="rId5" Type="http://schemas.openxmlformats.org/officeDocument/2006/relationships/image" Target="../media/image44.png"/><Relationship Id="rId6"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7.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37.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4.png"/><Relationship Id="rId4" Type="http://schemas.openxmlformats.org/officeDocument/2006/relationships/image" Target="../media/image33.png"/><Relationship Id="rId5"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8.jpg"/><Relationship Id="rId4" Type="http://schemas.openxmlformats.org/officeDocument/2006/relationships/image" Target="../media/image5.png"/><Relationship Id="rId5" Type="http://schemas.openxmlformats.org/officeDocument/2006/relationships/image" Target="../media/image44.png"/><Relationship Id="rId6"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5.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2.jpg"/><Relationship Id="rId4" Type="http://schemas.openxmlformats.org/officeDocument/2006/relationships/image" Target="../media/image5.png"/><Relationship Id="rId5" Type="http://schemas.openxmlformats.org/officeDocument/2006/relationships/image" Target="../media/image44.png"/><Relationship Id="rId6"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0.jpg"/><Relationship Id="rId4" Type="http://schemas.openxmlformats.org/officeDocument/2006/relationships/image" Target="../media/image5.png"/><Relationship Id="rId5" Type="http://schemas.openxmlformats.org/officeDocument/2006/relationships/image" Target="../media/image44.png"/><Relationship Id="rId6"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19.png"/><Relationship Id="rId6"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8"/>
          <p:cNvSpPr txBox="1"/>
          <p:nvPr>
            <p:ph type="title"/>
          </p:nvPr>
        </p:nvSpPr>
        <p:spPr>
          <a:xfrm>
            <a:off x="444496" y="1281450"/>
            <a:ext cx="5934300" cy="182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7000"/>
              <a:buFont typeface="Arial"/>
              <a:buNone/>
            </a:pPr>
            <a:r>
              <a:rPr lang="en-US"/>
              <a:t>AIA Healthiest</a:t>
            </a:r>
            <a:br>
              <a:rPr lang="en-US"/>
            </a:br>
            <a:r>
              <a:rPr lang="en-US"/>
              <a:t>Schools </a:t>
            </a:r>
            <a:br>
              <a:rPr lang="en-US"/>
            </a:br>
            <a:r>
              <a:rPr lang="en-US"/>
              <a:t>Challenge</a:t>
            </a:r>
            <a:br>
              <a:rPr lang="en-US"/>
            </a:br>
            <a:endParaRPr/>
          </a:p>
        </p:txBody>
      </p:sp>
      <p:sp>
        <p:nvSpPr>
          <p:cNvPr id="241" name="Google Shape;241;p18"/>
          <p:cNvSpPr txBox="1"/>
          <p:nvPr/>
        </p:nvSpPr>
        <p:spPr>
          <a:xfrm>
            <a:off x="749299" y="520700"/>
            <a:ext cx="2359661" cy="566822"/>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lt1"/>
                </a:solidFill>
                <a:latin typeface="Arial"/>
                <a:ea typeface="Arial"/>
                <a:cs typeface="Arial"/>
                <a:sym typeface="Arial"/>
              </a:rPr>
              <a:t>Student-led project and competition </a:t>
            </a:r>
            <a:endParaRPr b="1" sz="1800">
              <a:solidFill>
                <a:schemeClr val="lt1"/>
              </a:solidFill>
              <a:latin typeface="Arial"/>
              <a:ea typeface="Arial"/>
              <a:cs typeface="Arial"/>
              <a:sym typeface="Arial"/>
            </a:endParaRPr>
          </a:p>
        </p:txBody>
      </p:sp>
      <p:sp>
        <p:nvSpPr>
          <p:cNvPr id="242" name="Google Shape;242;p18"/>
          <p:cNvSpPr txBox="1"/>
          <p:nvPr/>
        </p:nvSpPr>
        <p:spPr>
          <a:xfrm>
            <a:off x="460375" y="5128772"/>
            <a:ext cx="6387300" cy="1598100"/>
          </a:xfrm>
          <a:prstGeom prst="rect">
            <a:avLst/>
          </a:prstGeom>
          <a:noFill/>
          <a:ln>
            <a:noFill/>
          </a:ln>
        </p:spPr>
        <p:txBody>
          <a:bodyPr anchorCtr="0" anchor="b" bIns="0" lIns="0" spcFirstLastPara="1" rIns="0" wrap="square" tIns="12700">
            <a:spAutoFit/>
          </a:bodyPr>
          <a:lstStyle/>
          <a:p>
            <a:pPr indent="0" lvl="0" marL="12700" marR="5080" rtl="0" algn="l">
              <a:lnSpc>
                <a:spcPct val="100000"/>
              </a:lnSpc>
              <a:spcBef>
                <a:spcPts val="0"/>
              </a:spcBef>
              <a:spcAft>
                <a:spcPts val="0"/>
              </a:spcAft>
              <a:buNone/>
            </a:pPr>
            <a:r>
              <a:rPr b="1" lang="en-US" sz="2400">
                <a:solidFill>
                  <a:srgbClr val="FFFFFF"/>
                </a:solidFill>
                <a:latin typeface="Arial"/>
                <a:ea typeface="Arial"/>
                <a:cs typeface="Arial"/>
                <a:sym typeface="Arial"/>
              </a:rPr>
              <a:t>Toolkit</a:t>
            </a:r>
            <a:endParaRPr/>
          </a:p>
          <a:p>
            <a:pPr indent="0" lvl="0" marL="12700" marR="5080" rtl="0" algn="l">
              <a:lnSpc>
                <a:spcPct val="100000"/>
              </a:lnSpc>
              <a:spcBef>
                <a:spcPts val="2280"/>
              </a:spcBef>
              <a:spcAft>
                <a:spcPts val="0"/>
              </a:spcAft>
              <a:buNone/>
            </a:pPr>
            <a:r>
              <a:rPr lang="en-US" sz="2000">
                <a:solidFill>
                  <a:srgbClr val="FFFFFF"/>
                </a:solidFill>
                <a:latin typeface="Arial"/>
                <a:ea typeface="Arial"/>
                <a:cs typeface="Arial"/>
                <a:sym typeface="Arial"/>
              </a:rPr>
              <a:t>This flexible toolkit guides you through running a project to improve school health and wellbeing. Share your story for a chance to win healthy prizes!</a:t>
            </a:r>
            <a:endParaRPr/>
          </a:p>
        </p:txBody>
      </p:sp>
      <p:sp>
        <p:nvSpPr>
          <p:cNvPr id="243" name="Google Shape;243;p18"/>
          <p:cNvSpPr txBox="1"/>
          <p:nvPr/>
        </p:nvSpPr>
        <p:spPr>
          <a:xfrm>
            <a:off x="749300" y="7004712"/>
            <a:ext cx="146113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D21145"/>
                </a:solidFill>
                <a:latin typeface="Arial"/>
                <a:ea typeface="Arial"/>
                <a:cs typeface="Arial"/>
                <a:sym typeface="Arial"/>
              </a:rPr>
              <a:t>Subject: </a:t>
            </a:r>
            <a:r>
              <a:rPr lang="en-US" sz="1800">
                <a:solidFill>
                  <a:srgbClr val="D21145"/>
                </a:solidFill>
                <a:latin typeface="Arial"/>
                <a:ea typeface="Arial"/>
                <a:cs typeface="Arial"/>
                <a:sym typeface="Arial"/>
              </a:rPr>
              <a:t>HPE</a:t>
            </a:r>
            <a:endParaRPr sz="1800">
              <a:solidFill>
                <a:schemeClr val="dk1"/>
              </a:solidFill>
              <a:latin typeface="Arial"/>
              <a:ea typeface="Arial"/>
              <a:cs typeface="Arial"/>
              <a:sym typeface="Arial"/>
            </a:endParaRPr>
          </a:p>
        </p:txBody>
      </p:sp>
      <p:sp>
        <p:nvSpPr>
          <p:cNvPr id="244" name="Google Shape;244;p18"/>
          <p:cNvSpPr txBox="1"/>
          <p:nvPr/>
        </p:nvSpPr>
        <p:spPr>
          <a:xfrm>
            <a:off x="3360933" y="7004712"/>
            <a:ext cx="1308735"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D21145"/>
                </a:solidFill>
                <a:latin typeface="Arial"/>
                <a:ea typeface="Arial"/>
                <a:cs typeface="Arial"/>
                <a:sym typeface="Arial"/>
              </a:rPr>
              <a:t>Ages: </a:t>
            </a:r>
            <a:r>
              <a:rPr lang="en-US" sz="1800">
                <a:solidFill>
                  <a:srgbClr val="D21145"/>
                </a:solidFill>
                <a:latin typeface="Arial"/>
                <a:ea typeface="Arial"/>
                <a:cs typeface="Arial"/>
                <a:sym typeface="Arial"/>
              </a:rPr>
              <a:t>5–12</a:t>
            </a:r>
            <a:endParaRPr sz="1800">
              <a:solidFill>
                <a:schemeClr val="dk1"/>
              </a:solidFill>
              <a:latin typeface="Arial"/>
              <a:ea typeface="Arial"/>
              <a:cs typeface="Arial"/>
              <a:sym typeface="Arial"/>
            </a:endParaRPr>
          </a:p>
        </p:txBody>
      </p:sp>
      <p:sp>
        <p:nvSpPr>
          <p:cNvPr id="245" name="Google Shape;245;p18"/>
          <p:cNvSpPr txBox="1"/>
          <p:nvPr/>
        </p:nvSpPr>
        <p:spPr>
          <a:xfrm>
            <a:off x="749300" y="7919114"/>
            <a:ext cx="4668397"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D21145"/>
                </a:solidFill>
                <a:latin typeface="Arial"/>
                <a:ea typeface="Arial"/>
                <a:cs typeface="Arial"/>
                <a:sym typeface="Arial"/>
              </a:rPr>
              <a:t>Time: </a:t>
            </a:r>
            <a:r>
              <a:rPr lang="en-US" sz="1800">
                <a:solidFill>
                  <a:srgbClr val="D21145"/>
                </a:solidFill>
                <a:latin typeface="Arial"/>
                <a:ea typeface="Arial"/>
                <a:cs typeface="Arial"/>
                <a:sym typeface="Arial"/>
              </a:rPr>
              <a:t>Varies depending on options chosen</a:t>
            </a:r>
            <a:endParaRPr sz="1800">
              <a:solidFill>
                <a:schemeClr val="dk1"/>
              </a:solidFill>
              <a:latin typeface="Arial"/>
              <a:ea typeface="Arial"/>
              <a:cs typeface="Arial"/>
              <a:sym typeface="Arial"/>
            </a:endParaRPr>
          </a:p>
        </p:txBody>
      </p:sp>
      <p:pic>
        <p:nvPicPr>
          <p:cNvPr id="246" name="Google Shape;246;p18" title="Screenshot 2026-05-22 at 4.18.03 pm.png"/>
          <p:cNvPicPr preferRelativeResize="0"/>
          <p:nvPr/>
        </p:nvPicPr>
        <p:blipFill>
          <a:blip r:embed="rId3">
            <a:alphaModFix/>
          </a:blip>
          <a:stretch>
            <a:fillRect/>
          </a:stretch>
        </p:blipFill>
        <p:spPr>
          <a:xfrm>
            <a:off x="13758326" y="7467600"/>
            <a:ext cx="2091900" cy="1426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27"/>
          <p:cNvSpPr txBox="1"/>
          <p:nvPr>
            <p:ph type="title"/>
          </p:nvPr>
        </p:nvSpPr>
        <p:spPr>
          <a:xfrm>
            <a:off x="464461" y="292533"/>
            <a:ext cx="6000600" cy="218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What skills will we need?</a:t>
            </a:r>
            <a:endParaRPr/>
          </a:p>
        </p:txBody>
      </p:sp>
      <p:pic>
        <p:nvPicPr>
          <p:cNvPr descr="Image of a boy smiling in the classroom." id="397" name="Google Shape;397;p27"/>
          <p:cNvPicPr preferRelativeResize="0"/>
          <p:nvPr>
            <p:ph idx="2" type="pic"/>
          </p:nvPr>
        </p:nvPicPr>
        <p:blipFill rotWithShape="1">
          <a:blip r:embed="rId3">
            <a:alphaModFix/>
          </a:blip>
          <a:srcRect b="13444" l="36311" r="1497" t="0"/>
          <a:stretch/>
        </p:blipFill>
        <p:spPr>
          <a:xfrm>
            <a:off x="7499095" y="0"/>
            <a:ext cx="8756905" cy="9144000"/>
          </a:xfrm>
          <a:prstGeom prst="rect">
            <a:avLst/>
          </a:prstGeom>
          <a:noFill/>
          <a:ln>
            <a:noFill/>
          </a:ln>
        </p:spPr>
      </p:pic>
      <p:grpSp>
        <p:nvGrpSpPr>
          <p:cNvPr id="398" name="Google Shape;398;p27"/>
          <p:cNvGrpSpPr/>
          <p:nvPr/>
        </p:nvGrpSpPr>
        <p:grpSpPr>
          <a:xfrm>
            <a:off x="12303125" y="0"/>
            <a:ext cx="3952875" cy="1454150"/>
            <a:chOff x="12303572" y="0"/>
            <a:chExt cx="3952875" cy="1454150"/>
          </a:xfrm>
        </p:grpSpPr>
        <p:sp>
          <p:nvSpPr>
            <p:cNvPr id="399" name="Google Shape;399;p27"/>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00" name="Google Shape;400;p27"/>
            <p:cNvPicPr preferRelativeResize="0"/>
            <p:nvPr/>
          </p:nvPicPr>
          <p:blipFill rotWithShape="1">
            <a:blip r:embed="rId4">
              <a:alphaModFix/>
            </a:blip>
            <a:srcRect b="0" l="0" r="0" t="0"/>
            <a:stretch/>
          </p:blipFill>
          <p:spPr>
            <a:xfrm>
              <a:off x="12344399" y="299949"/>
              <a:ext cx="513295" cy="1076500"/>
            </a:xfrm>
            <a:prstGeom prst="rect">
              <a:avLst/>
            </a:prstGeom>
            <a:noFill/>
            <a:ln>
              <a:noFill/>
            </a:ln>
          </p:spPr>
        </p:pic>
      </p:grpSp>
      <p:sp>
        <p:nvSpPr>
          <p:cNvPr id="401" name="Google Shape;401;p27"/>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Introduction</a:t>
            </a:r>
            <a:endParaRPr/>
          </a:p>
        </p:txBody>
      </p:sp>
      <p:sp>
        <p:nvSpPr>
          <p:cNvPr id="402" name="Google Shape;402;p27"/>
          <p:cNvSpPr txBox="1"/>
          <p:nvPr>
            <p:ph idx="1" type="body"/>
          </p:nvPr>
        </p:nvSpPr>
        <p:spPr>
          <a:xfrm>
            <a:off x="464462" y="1788878"/>
            <a:ext cx="7455600" cy="344400"/>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000"/>
              <a:buNone/>
            </a:pPr>
            <a:r>
              <a:rPr lang="en-US"/>
              <a:t>To make a difference, we will need to…</a:t>
            </a:r>
            <a:endParaRPr/>
          </a:p>
          <a:p>
            <a:pPr indent="0" lvl="0" marL="0" rtl="0" algn="l">
              <a:lnSpc>
                <a:spcPct val="90000"/>
              </a:lnSpc>
              <a:spcBef>
                <a:spcPts val="0"/>
              </a:spcBef>
              <a:spcAft>
                <a:spcPts val="0"/>
              </a:spcAft>
              <a:buClr>
                <a:srgbClr val="333D47"/>
              </a:buClr>
              <a:buSzPts val="2600"/>
              <a:buNone/>
            </a:pPr>
            <a:r>
              <a:t/>
            </a:r>
            <a:endParaRPr/>
          </a:p>
          <a:p>
            <a:pPr indent="0" lvl="0" marL="0" rtl="0" algn="l">
              <a:lnSpc>
                <a:spcPct val="90000"/>
              </a:lnSpc>
              <a:spcBef>
                <a:spcPts val="1500"/>
              </a:spcBef>
              <a:spcAft>
                <a:spcPts val="0"/>
              </a:spcAft>
              <a:buClr>
                <a:srgbClr val="333D47"/>
              </a:buClr>
              <a:buSzPts val="2600"/>
              <a:buNone/>
            </a:pPr>
            <a:r>
              <a:t/>
            </a:r>
            <a:endParaRPr/>
          </a:p>
        </p:txBody>
      </p:sp>
      <p:sp>
        <p:nvSpPr>
          <p:cNvPr id="403" name="Google Shape;403;p27"/>
          <p:cNvSpPr/>
          <p:nvPr/>
        </p:nvSpPr>
        <p:spPr>
          <a:xfrm>
            <a:off x="464461" y="2590800"/>
            <a:ext cx="2641959" cy="914400"/>
          </a:xfrm>
          <a:prstGeom prst="roundRect">
            <a:avLst>
              <a:gd fmla="val 17938"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…work as a team</a:t>
            </a:r>
            <a:endParaRPr/>
          </a:p>
        </p:txBody>
      </p:sp>
      <p:sp>
        <p:nvSpPr>
          <p:cNvPr id="404" name="Google Shape;404;p27"/>
          <p:cNvSpPr/>
          <p:nvPr/>
        </p:nvSpPr>
        <p:spPr>
          <a:xfrm>
            <a:off x="3532527" y="2590800"/>
            <a:ext cx="1555204" cy="914400"/>
          </a:xfrm>
          <a:prstGeom prst="roundRect">
            <a:avLst>
              <a:gd fmla="val 17938"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…listen</a:t>
            </a:r>
            <a:endParaRPr/>
          </a:p>
        </p:txBody>
      </p:sp>
      <p:sp>
        <p:nvSpPr>
          <p:cNvPr id="405" name="Google Shape;405;p27"/>
          <p:cNvSpPr/>
          <p:nvPr/>
        </p:nvSpPr>
        <p:spPr>
          <a:xfrm>
            <a:off x="457199" y="3810000"/>
            <a:ext cx="2234207" cy="914400"/>
          </a:xfrm>
          <a:prstGeom prst="roundRect">
            <a:avLst>
              <a:gd fmla="val 17938"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…be creative</a:t>
            </a:r>
            <a:endParaRPr/>
          </a:p>
        </p:txBody>
      </p:sp>
      <p:sp>
        <p:nvSpPr>
          <p:cNvPr id="406" name="Google Shape;406;p27"/>
          <p:cNvSpPr/>
          <p:nvPr/>
        </p:nvSpPr>
        <p:spPr>
          <a:xfrm>
            <a:off x="3037839" y="3810000"/>
            <a:ext cx="2482895" cy="914400"/>
          </a:xfrm>
          <a:prstGeom prst="roundRect">
            <a:avLst>
              <a:gd fmla="val 17938"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…communicate</a:t>
            </a:r>
            <a:endParaRPr/>
          </a:p>
        </p:txBody>
      </p:sp>
      <p:sp>
        <p:nvSpPr>
          <p:cNvPr id="407" name="Google Shape;407;p27"/>
          <p:cNvSpPr/>
          <p:nvPr/>
        </p:nvSpPr>
        <p:spPr>
          <a:xfrm>
            <a:off x="457199" y="5029200"/>
            <a:ext cx="5613400" cy="914400"/>
          </a:xfrm>
          <a:prstGeom prst="roundRect">
            <a:avLst>
              <a:gd fmla="val 17938"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…be organised and pay attention to detail</a:t>
            </a:r>
            <a:endParaRPr/>
          </a:p>
        </p:txBody>
      </p:sp>
      <p:sp>
        <p:nvSpPr>
          <p:cNvPr id="408" name="Google Shape;408;p27"/>
          <p:cNvSpPr/>
          <p:nvPr/>
        </p:nvSpPr>
        <p:spPr>
          <a:xfrm>
            <a:off x="457199" y="6248400"/>
            <a:ext cx="2794000" cy="914400"/>
          </a:xfrm>
          <a:prstGeom prst="roundRect">
            <a:avLst>
              <a:gd fmla="val 17938"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…solve problems!</a:t>
            </a:r>
            <a:endParaRPr/>
          </a:p>
        </p:txBody>
      </p:sp>
      <p:grpSp>
        <p:nvGrpSpPr>
          <p:cNvPr id="409" name="Google Shape;409;p27"/>
          <p:cNvGrpSpPr/>
          <p:nvPr/>
        </p:nvGrpSpPr>
        <p:grpSpPr>
          <a:xfrm>
            <a:off x="15392400" y="8426450"/>
            <a:ext cx="622300" cy="381000"/>
            <a:chOff x="15392400" y="8426450"/>
            <a:chExt cx="622300" cy="381000"/>
          </a:xfrm>
        </p:grpSpPr>
        <p:sp>
          <p:nvSpPr>
            <p:cNvPr id="410" name="Google Shape;410;p27"/>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27"/>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28"/>
          <p:cNvSpPr txBox="1"/>
          <p:nvPr>
            <p:ph type="title"/>
          </p:nvPr>
        </p:nvSpPr>
        <p:spPr>
          <a:xfrm>
            <a:off x="464444" y="2180075"/>
            <a:ext cx="6898200" cy="182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7000"/>
              <a:buFont typeface="Arial"/>
              <a:buNone/>
            </a:pPr>
            <a:r>
              <a:rPr lang="en-US"/>
              <a:t>Session 1b:</a:t>
            </a:r>
            <a:br>
              <a:rPr lang="en-US"/>
            </a:br>
            <a:r>
              <a:rPr lang="en-US"/>
              <a:t>Research</a:t>
            </a:r>
            <a:br>
              <a:rPr lang="en-US"/>
            </a:br>
            <a:endParaRPr/>
          </a:p>
        </p:txBody>
      </p:sp>
      <p:sp>
        <p:nvSpPr>
          <p:cNvPr id="418" name="Google Shape;418;p28"/>
          <p:cNvSpPr txBox="1"/>
          <p:nvPr/>
        </p:nvSpPr>
        <p:spPr>
          <a:xfrm>
            <a:off x="446647" y="520700"/>
            <a:ext cx="2914286"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lt1"/>
                </a:solidFill>
                <a:latin typeface="Arial"/>
                <a:ea typeface="Arial"/>
                <a:cs typeface="Arial"/>
                <a:sym typeface="Arial"/>
              </a:rPr>
              <a:t>Healthy School toolkit</a:t>
            </a:r>
            <a:endParaRPr/>
          </a:p>
        </p:txBody>
      </p:sp>
      <p:pic>
        <p:nvPicPr>
          <p:cNvPr id="419" name="Google Shape;419;p28"/>
          <p:cNvPicPr preferRelativeResize="0"/>
          <p:nvPr/>
        </p:nvPicPr>
        <p:blipFill rotWithShape="1">
          <a:blip r:embed="rId3">
            <a:alphaModFix/>
          </a:blip>
          <a:srcRect b="0" l="0" r="0" t="0"/>
          <a:stretch/>
        </p:blipFill>
        <p:spPr>
          <a:xfrm>
            <a:off x="7979811" y="1619250"/>
            <a:ext cx="8276190" cy="5692633"/>
          </a:xfrm>
          <a:prstGeom prst="rect">
            <a:avLst/>
          </a:prstGeom>
          <a:noFill/>
          <a:ln>
            <a:noFill/>
          </a:ln>
        </p:spPr>
      </p:pic>
      <p:sp>
        <p:nvSpPr>
          <p:cNvPr id="420" name="Google Shape;420;p28"/>
          <p:cNvSpPr/>
          <p:nvPr/>
        </p:nvSpPr>
        <p:spPr>
          <a:xfrm>
            <a:off x="464460" y="5659521"/>
            <a:ext cx="7670800" cy="604344"/>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Content: </a:t>
            </a:r>
            <a:r>
              <a:rPr lang="en-US" sz="1800">
                <a:solidFill>
                  <a:srgbClr val="D31145"/>
                </a:solidFill>
                <a:latin typeface="Arial"/>
                <a:ea typeface="Arial"/>
                <a:cs typeface="Arial"/>
                <a:sym typeface="Arial"/>
              </a:rPr>
              <a:t>Find out how healthy your school community is right now!</a:t>
            </a:r>
            <a:endParaRPr/>
          </a:p>
        </p:txBody>
      </p:sp>
      <p:sp>
        <p:nvSpPr>
          <p:cNvPr id="421" name="Google Shape;421;p28"/>
          <p:cNvSpPr/>
          <p:nvPr/>
        </p:nvSpPr>
        <p:spPr>
          <a:xfrm>
            <a:off x="464461" y="6579177"/>
            <a:ext cx="7670800" cy="604345"/>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Time: </a:t>
            </a:r>
            <a:r>
              <a:rPr lang="en-US" sz="1800">
                <a:solidFill>
                  <a:srgbClr val="D31145"/>
                </a:solidFill>
                <a:latin typeface="Arial"/>
                <a:ea typeface="Arial"/>
                <a:cs typeface="Arial"/>
                <a:sym typeface="Arial"/>
              </a:rPr>
              <a:t>20-40 minutes (with optional extension)</a:t>
            </a:r>
            <a:endParaRPr/>
          </a:p>
        </p:txBody>
      </p:sp>
      <p:sp>
        <p:nvSpPr>
          <p:cNvPr id="422" name="Google Shape;422;p28"/>
          <p:cNvSpPr/>
          <p:nvPr/>
        </p:nvSpPr>
        <p:spPr>
          <a:xfrm>
            <a:off x="464461" y="7525487"/>
            <a:ext cx="7670800" cy="60960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Skills: </a:t>
            </a:r>
            <a:r>
              <a:rPr lang="en-US" sz="1800">
                <a:solidFill>
                  <a:srgbClr val="D31145"/>
                </a:solidFill>
                <a:latin typeface="Arial"/>
                <a:ea typeface="Arial"/>
                <a:cs typeface="Arial"/>
                <a:sym typeface="Arial"/>
              </a:rPr>
              <a:t>Listening, organisation and attention to detail</a:t>
            </a:r>
            <a:endParaRPr sz="1800">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29"/>
          <p:cNvSpPr txBox="1"/>
          <p:nvPr>
            <p:ph type="title"/>
          </p:nvPr>
        </p:nvSpPr>
        <p:spPr>
          <a:xfrm>
            <a:off x="464461" y="486834"/>
            <a:ext cx="7426936"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Why do we do research?</a:t>
            </a:r>
            <a:endParaRPr/>
          </a:p>
        </p:txBody>
      </p:sp>
      <p:sp>
        <p:nvSpPr>
          <p:cNvPr id="428" name="Google Shape;428;p29"/>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Research</a:t>
            </a:r>
            <a:endParaRPr/>
          </a:p>
        </p:txBody>
      </p:sp>
      <p:sp>
        <p:nvSpPr>
          <p:cNvPr id="429" name="Google Shape;429;p29"/>
          <p:cNvSpPr txBox="1"/>
          <p:nvPr/>
        </p:nvSpPr>
        <p:spPr>
          <a:xfrm>
            <a:off x="464461" y="1366463"/>
            <a:ext cx="7863236"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434343"/>
                </a:solidFill>
              </a:rPr>
              <a:t>You are going to do some research to find out how healthy your school community is right now. This will help you put together your healthy school action plan.</a:t>
            </a:r>
            <a:endParaRPr sz="2000">
              <a:solidFill>
                <a:srgbClr val="434343"/>
              </a:solidFill>
            </a:endParaRPr>
          </a:p>
        </p:txBody>
      </p:sp>
      <p:sp>
        <p:nvSpPr>
          <p:cNvPr id="430" name="Google Shape;430;p29"/>
          <p:cNvSpPr/>
          <p:nvPr/>
        </p:nvSpPr>
        <p:spPr>
          <a:xfrm>
            <a:off x="457200" y="3000453"/>
            <a:ext cx="4940300" cy="1828800"/>
          </a:xfrm>
          <a:prstGeom prst="roundRect">
            <a:avLst>
              <a:gd fmla="val 9510" name="adj"/>
            </a:avLst>
          </a:prstGeom>
          <a:solidFill>
            <a:srgbClr val="F4F1EF"/>
          </a:solidFill>
          <a:ln>
            <a:noFill/>
          </a:ln>
        </p:spPr>
        <p:txBody>
          <a:bodyPr anchorCtr="0" anchor="ctr" bIns="180000" lIns="180000" spcFirstLastPara="1" rIns="180000" wrap="square" tIns="180000">
            <a:noAutofit/>
          </a:bodyPr>
          <a:lstStyle/>
          <a:p>
            <a:pPr indent="0" lvl="0" marL="1260000" marR="0" rtl="0" algn="l">
              <a:spcBef>
                <a:spcPts val="0"/>
              </a:spcBef>
              <a:spcAft>
                <a:spcPts val="0"/>
              </a:spcAft>
              <a:buNone/>
            </a:pPr>
            <a:r>
              <a:rPr lang="en-US" sz="2000">
                <a:solidFill>
                  <a:srgbClr val="333D47"/>
                </a:solidFill>
                <a:latin typeface="Arial"/>
                <a:ea typeface="Arial"/>
                <a:cs typeface="Arial"/>
                <a:sym typeface="Arial"/>
              </a:rPr>
              <a:t>Research tells us what we are doing well already and where changes are most needed.</a:t>
            </a:r>
            <a:endParaRPr/>
          </a:p>
        </p:txBody>
      </p:sp>
      <p:grpSp>
        <p:nvGrpSpPr>
          <p:cNvPr id="431" name="Google Shape;431;p29"/>
          <p:cNvGrpSpPr/>
          <p:nvPr/>
        </p:nvGrpSpPr>
        <p:grpSpPr>
          <a:xfrm>
            <a:off x="689832" y="3236560"/>
            <a:ext cx="864235" cy="864235"/>
            <a:chOff x="696647" y="3200393"/>
            <a:chExt cx="864235" cy="864235"/>
          </a:xfrm>
        </p:grpSpPr>
        <p:sp>
          <p:nvSpPr>
            <p:cNvPr id="432" name="Google Shape;432;p29"/>
            <p:cNvSpPr/>
            <p:nvPr/>
          </p:nvSpPr>
          <p:spPr>
            <a:xfrm>
              <a:off x="696647" y="3200393"/>
              <a:ext cx="864235" cy="864235"/>
            </a:xfrm>
            <a:custGeom>
              <a:rect b="b" l="l" r="r" t="t"/>
              <a:pathLst>
                <a:path extrusionOk="0" h="864235" w="864235">
                  <a:moveTo>
                    <a:pt x="431939" y="0"/>
                  </a:moveTo>
                  <a:lnTo>
                    <a:pt x="384874" y="2534"/>
                  </a:lnTo>
                  <a:lnTo>
                    <a:pt x="339277" y="9962"/>
                  </a:lnTo>
                  <a:lnTo>
                    <a:pt x="295412" y="22020"/>
                  </a:lnTo>
                  <a:lnTo>
                    <a:pt x="253541" y="38444"/>
                  </a:lnTo>
                  <a:lnTo>
                    <a:pt x="213930" y="58971"/>
                  </a:lnTo>
                  <a:lnTo>
                    <a:pt x="176840" y="83337"/>
                  </a:lnTo>
                  <a:lnTo>
                    <a:pt x="142536" y="111279"/>
                  </a:lnTo>
                  <a:lnTo>
                    <a:pt x="111281" y="142534"/>
                  </a:lnTo>
                  <a:lnTo>
                    <a:pt x="83338" y="176837"/>
                  </a:lnTo>
                  <a:lnTo>
                    <a:pt x="58971" y="213926"/>
                  </a:lnTo>
                  <a:lnTo>
                    <a:pt x="38444" y="253536"/>
                  </a:lnTo>
                  <a:lnTo>
                    <a:pt x="22020" y="295405"/>
                  </a:lnTo>
                  <a:lnTo>
                    <a:pt x="9962" y="339269"/>
                  </a:lnTo>
                  <a:lnTo>
                    <a:pt x="2534" y="384864"/>
                  </a:lnTo>
                  <a:lnTo>
                    <a:pt x="0" y="431927"/>
                  </a:lnTo>
                  <a:lnTo>
                    <a:pt x="2534" y="478992"/>
                  </a:lnTo>
                  <a:lnTo>
                    <a:pt x="9962" y="524589"/>
                  </a:lnTo>
                  <a:lnTo>
                    <a:pt x="22020" y="568454"/>
                  </a:lnTo>
                  <a:lnTo>
                    <a:pt x="38444" y="610324"/>
                  </a:lnTo>
                  <a:lnTo>
                    <a:pt x="58971" y="649936"/>
                  </a:lnTo>
                  <a:lnTo>
                    <a:pt x="83338" y="687026"/>
                  </a:lnTo>
                  <a:lnTo>
                    <a:pt x="111281" y="721330"/>
                  </a:lnTo>
                  <a:lnTo>
                    <a:pt x="142536" y="752585"/>
                  </a:lnTo>
                  <a:lnTo>
                    <a:pt x="176840" y="780528"/>
                  </a:lnTo>
                  <a:lnTo>
                    <a:pt x="213930" y="804894"/>
                  </a:lnTo>
                  <a:lnTo>
                    <a:pt x="253541" y="825422"/>
                  </a:lnTo>
                  <a:lnTo>
                    <a:pt x="295412" y="841846"/>
                  </a:lnTo>
                  <a:lnTo>
                    <a:pt x="339277" y="853904"/>
                  </a:lnTo>
                  <a:lnTo>
                    <a:pt x="384874" y="861332"/>
                  </a:lnTo>
                  <a:lnTo>
                    <a:pt x="431939" y="863866"/>
                  </a:lnTo>
                  <a:lnTo>
                    <a:pt x="479004" y="861332"/>
                  </a:lnTo>
                  <a:lnTo>
                    <a:pt x="524601" y="853904"/>
                  </a:lnTo>
                  <a:lnTo>
                    <a:pt x="568467" y="841846"/>
                  </a:lnTo>
                  <a:lnTo>
                    <a:pt x="610337" y="825422"/>
                  </a:lnTo>
                  <a:lnTo>
                    <a:pt x="649949" y="804894"/>
                  </a:lnTo>
                  <a:lnTo>
                    <a:pt x="687039" y="780528"/>
                  </a:lnTo>
                  <a:lnTo>
                    <a:pt x="721343" y="752585"/>
                  </a:lnTo>
                  <a:lnTo>
                    <a:pt x="752598" y="721330"/>
                  </a:lnTo>
                  <a:lnTo>
                    <a:pt x="780540" y="687026"/>
                  </a:lnTo>
                  <a:lnTo>
                    <a:pt x="804907" y="649936"/>
                  </a:lnTo>
                  <a:lnTo>
                    <a:pt x="825434" y="610324"/>
                  </a:lnTo>
                  <a:lnTo>
                    <a:pt x="841859" y="568454"/>
                  </a:lnTo>
                  <a:lnTo>
                    <a:pt x="853916" y="524589"/>
                  </a:lnTo>
                  <a:lnTo>
                    <a:pt x="861344" y="478992"/>
                  </a:lnTo>
                  <a:lnTo>
                    <a:pt x="863879" y="431927"/>
                  </a:lnTo>
                  <a:lnTo>
                    <a:pt x="861344" y="384864"/>
                  </a:lnTo>
                  <a:lnTo>
                    <a:pt x="853916" y="339269"/>
                  </a:lnTo>
                  <a:lnTo>
                    <a:pt x="841859" y="295405"/>
                  </a:lnTo>
                  <a:lnTo>
                    <a:pt x="825434" y="253536"/>
                  </a:lnTo>
                  <a:lnTo>
                    <a:pt x="804907" y="213926"/>
                  </a:lnTo>
                  <a:lnTo>
                    <a:pt x="780540" y="176837"/>
                  </a:lnTo>
                  <a:lnTo>
                    <a:pt x="752598" y="142534"/>
                  </a:lnTo>
                  <a:lnTo>
                    <a:pt x="721343" y="111279"/>
                  </a:lnTo>
                  <a:lnTo>
                    <a:pt x="687039" y="83337"/>
                  </a:lnTo>
                  <a:lnTo>
                    <a:pt x="649949" y="58971"/>
                  </a:lnTo>
                  <a:lnTo>
                    <a:pt x="610337" y="38444"/>
                  </a:lnTo>
                  <a:lnTo>
                    <a:pt x="568467" y="22020"/>
                  </a:lnTo>
                  <a:lnTo>
                    <a:pt x="524601" y="9962"/>
                  </a:lnTo>
                  <a:lnTo>
                    <a:pt x="479004" y="2534"/>
                  </a:lnTo>
                  <a:lnTo>
                    <a:pt x="43193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33" name="Google Shape;433;p29"/>
            <p:cNvPicPr preferRelativeResize="0"/>
            <p:nvPr/>
          </p:nvPicPr>
          <p:blipFill rotWithShape="1">
            <a:blip r:embed="rId3">
              <a:alphaModFix/>
            </a:blip>
            <a:srcRect b="0" l="0" r="0" t="0"/>
            <a:stretch/>
          </p:blipFill>
          <p:spPr>
            <a:xfrm>
              <a:off x="1032090" y="3838229"/>
              <a:ext cx="193001" cy="96494"/>
            </a:xfrm>
            <a:prstGeom prst="rect">
              <a:avLst/>
            </a:prstGeom>
            <a:noFill/>
            <a:ln>
              <a:noFill/>
            </a:ln>
          </p:spPr>
        </p:pic>
        <p:sp>
          <p:nvSpPr>
            <p:cNvPr id="434" name="Google Shape;434;p29"/>
            <p:cNvSpPr/>
            <p:nvPr/>
          </p:nvSpPr>
          <p:spPr>
            <a:xfrm>
              <a:off x="953006" y="3331019"/>
              <a:ext cx="351790" cy="459105"/>
            </a:xfrm>
            <a:custGeom>
              <a:rect b="b" l="l" r="r" t="t"/>
              <a:pathLst>
                <a:path extrusionOk="0" h="459104" w="351790">
                  <a:moveTo>
                    <a:pt x="155692" y="0"/>
                  </a:moveTo>
                  <a:lnTo>
                    <a:pt x="111059" y="11140"/>
                  </a:lnTo>
                  <a:lnTo>
                    <a:pt x="71511" y="33161"/>
                  </a:lnTo>
                  <a:lnTo>
                    <a:pt x="38918" y="64299"/>
                  </a:lnTo>
                  <a:lnTo>
                    <a:pt x="15153" y="102791"/>
                  </a:lnTo>
                  <a:lnTo>
                    <a:pt x="2085" y="146875"/>
                  </a:lnTo>
                  <a:lnTo>
                    <a:pt x="0" y="178131"/>
                  </a:lnTo>
                  <a:lnTo>
                    <a:pt x="3182" y="208070"/>
                  </a:lnTo>
                  <a:lnTo>
                    <a:pt x="11192" y="236275"/>
                  </a:lnTo>
                  <a:lnTo>
                    <a:pt x="23586" y="262331"/>
                  </a:lnTo>
                  <a:lnTo>
                    <a:pt x="39780" y="291703"/>
                  </a:lnTo>
                  <a:lnTo>
                    <a:pt x="54324" y="321841"/>
                  </a:lnTo>
                  <a:lnTo>
                    <a:pt x="66767" y="352844"/>
                  </a:lnTo>
                  <a:lnTo>
                    <a:pt x="76660" y="384810"/>
                  </a:lnTo>
                  <a:lnTo>
                    <a:pt x="86591" y="422897"/>
                  </a:lnTo>
                  <a:lnTo>
                    <a:pt x="92952" y="438667"/>
                  </a:lnTo>
                  <a:lnTo>
                    <a:pt x="102180" y="449935"/>
                  </a:lnTo>
                  <a:lnTo>
                    <a:pt x="113609" y="456697"/>
                  </a:lnTo>
                  <a:lnTo>
                    <a:pt x="126571" y="458952"/>
                  </a:lnTo>
                  <a:lnTo>
                    <a:pt x="222024" y="458952"/>
                  </a:lnTo>
                  <a:lnTo>
                    <a:pt x="260162" y="429945"/>
                  </a:lnTo>
                  <a:lnTo>
                    <a:pt x="267401" y="403796"/>
                  </a:lnTo>
                  <a:lnTo>
                    <a:pt x="279550" y="366041"/>
                  </a:lnTo>
                  <a:lnTo>
                    <a:pt x="294390" y="329318"/>
                  </a:lnTo>
                  <a:lnTo>
                    <a:pt x="311348" y="293455"/>
                  </a:lnTo>
                  <a:lnTo>
                    <a:pt x="329847" y="258279"/>
                  </a:lnTo>
                  <a:lnTo>
                    <a:pt x="338921" y="238967"/>
                  </a:lnTo>
                  <a:lnTo>
                    <a:pt x="345622" y="218459"/>
                  </a:lnTo>
                  <a:lnTo>
                    <a:pt x="349773" y="196922"/>
                  </a:lnTo>
                  <a:lnTo>
                    <a:pt x="351196" y="174523"/>
                  </a:lnTo>
                  <a:lnTo>
                    <a:pt x="345923" y="131642"/>
                  </a:lnTo>
                  <a:lnTo>
                    <a:pt x="330960" y="92607"/>
                  </a:lnTo>
                  <a:lnTo>
                    <a:pt x="307590" y="58700"/>
                  </a:lnTo>
                  <a:lnTo>
                    <a:pt x="277096" y="31203"/>
                  </a:lnTo>
                  <a:lnTo>
                    <a:pt x="240759" y="11399"/>
                  </a:lnTo>
                  <a:lnTo>
                    <a:pt x="199864" y="570"/>
                  </a:lnTo>
                  <a:lnTo>
                    <a:pt x="155692" y="0"/>
                  </a:lnTo>
                  <a:close/>
                </a:path>
              </a:pathLst>
            </a:custGeom>
            <a:solidFill>
              <a:srgbClr val="D2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29"/>
            <p:cNvSpPr/>
            <p:nvPr/>
          </p:nvSpPr>
          <p:spPr>
            <a:xfrm>
              <a:off x="1032090" y="3789977"/>
              <a:ext cx="193040" cy="48260"/>
            </a:xfrm>
            <a:custGeom>
              <a:rect b="b" l="l" r="r" t="t"/>
              <a:pathLst>
                <a:path extrusionOk="0" h="48260" w="193040">
                  <a:moveTo>
                    <a:pt x="168871" y="0"/>
                  </a:moveTo>
                  <a:lnTo>
                    <a:pt x="24117" y="0"/>
                  </a:lnTo>
                  <a:lnTo>
                    <a:pt x="14728" y="1894"/>
                  </a:lnTo>
                  <a:lnTo>
                    <a:pt x="7062" y="7062"/>
                  </a:lnTo>
                  <a:lnTo>
                    <a:pt x="1894" y="14728"/>
                  </a:lnTo>
                  <a:lnTo>
                    <a:pt x="0" y="24117"/>
                  </a:lnTo>
                  <a:lnTo>
                    <a:pt x="1894" y="33513"/>
                  </a:lnTo>
                  <a:lnTo>
                    <a:pt x="7062" y="41182"/>
                  </a:lnTo>
                  <a:lnTo>
                    <a:pt x="14728" y="46352"/>
                  </a:lnTo>
                  <a:lnTo>
                    <a:pt x="24117" y="48247"/>
                  </a:lnTo>
                  <a:lnTo>
                    <a:pt x="168871" y="48247"/>
                  </a:lnTo>
                  <a:lnTo>
                    <a:pt x="178262" y="46352"/>
                  </a:lnTo>
                  <a:lnTo>
                    <a:pt x="185932" y="41182"/>
                  </a:lnTo>
                  <a:lnTo>
                    <a:pt x="191105" y="33513"/>
                  </a:lnTo>
                  <a:lnTo>
                    <a:pt x="193001" y="24117"/>
                  </a:lnTo>
                  <a:lnTo>
                    <a:pt x="191105" y="14728"/>
                  </a:lnTo>
                  <a:lnTo>
                    <a:pt x="185932" y="7062"/>
                  </a:lnTo>
                  <a:lnTo>
                    <a:pt x="178262" y="1894"/>
                  </a:lnTo>
                  <a:lnTo>
                    <a:pt x="168871" y="0"/>
                  </a:lnTo>
                  <a:close/>
                </a:path>
              </a:pathLst>
            </a:custGeom>
            <a:solidFill>
              <a:srgbClr val="F6CF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29"/>
            <p:cNvSpPr/>
            <p:nvPr/>
          </p:nvSpPr>
          <p:spPr>
            <a:xfrm>
              <a:off x="953006" y="3331019"/>
              <a:ext cx="351790" cy="459105"/>
            </a:xfrm>
            <a:custGeom>
              <a:rect b="b" l="l" r="r" t="t"/>
              <a:pathLst>
                <a:path extrusionOk="0" h="459104" w="351790">
                  <a:moveTo>
                    <a:pt x="155692" y="0"/>
                  </a:moveTo>
                  <a:lnTo>
                    <a:pt x="111059" y="11140"/>
                  </a:lnTo>
                  <a:lnTo>
                    <a:pt x="71511" y="33161"/>
                  </a:lnTo>
                  <a:lnTo>
                    <a:pt x="38918" y="64299"/>
                  </a:lnTo>
                  <a:lnTo>
                    <a:pt x="15153" y="102791"/>
                  </a:lnTo>
                  <a:lnTo>
                    <a:pt x="2085" y="146875"/>
                  </a:lnTo>
                  <a:lnTo>
                    <a:pt x="0" y="178131"/>
                  </a:lnTo>
                  <a:lnTo>
                    <a:pt x="3182" y="208070"/>
                  </a:lnTo>
                  <a:lnTo>
                    <a:pt x="11192" y="236275"/>
                  </a:lnTo>
                  <a:lnTo>
                    <a:pt x="23586" y="262331"/>
                  </a:lnTo>
                  <a:lnTo>
                    <a:pt x="39780" y="291703"/>
                  </a:lnTo>
                  <a:lnTo>
                    <a:pt x="54324" y="321841"/>
                  </a:lnTo>
                  <a:lnTo>
                    <a:pt x="66767" y="352844"/>
                  </a:lnTo>
                  <a:lnTo>
                    <a:pt x="76660" y="384810"/>
                  </a:lnTo>
                  <a:lnTo>
                    <a:pt x="86591" y="422897"/>
                  </a:lnTo>
                  <a:lnTo>
                    <a:pt x="92952" y="438667"/>
                  </a:lnTo>
                  <a:lnTo>
                    <a:pt x="102180" y="449935"/>
                  </a:lnTo>
                  <a:lnTo>
                    <a:pt x="113609" y="456697"/>
                  </a:lnTo>
                  <a:lnTo>
                    <a:pt x="126571" y="458952"/>
                  </a:lnTo>
                  <a:lnTo>
                    <a:pt x="222024" y="458952"/>
                  </a:lnTo>
                  <a:lnTo>
                    <a:pt x="260162" y="429945"/>
                  </a:lnTo>
                  <a:lnTo>
                    <a:pt x="267401" y="403796"/>
                  </a:lnTo>
                  <a:lnTo>
                    <a:pt x="279550" y="366041"/>
                  </a:lnTo>
                  <a:lnTo>
                    <a:pt x="294390" y="329318"/>
                  </a:lnTo>
                  <a:lnTo>
                    <a:pt x="311348" y="293455"/>
                  </a:lnTo>
                  <a:lnTo>
                    <a:pt x="329847" y="258279"/>
                  </a:lnTo>
                  <a:lnTo>
                    <a:pt x="338921" y="238967"/>
                  </a:lnTo>
                  <a:lnTo>
                    <a:pt x="345622" y="218459"/>
                  </a:lnTo>
                  <a:lnTo>
                    <a:pt x="349773" y="196922"/>
                  </a:lnTo>
                  <a:lnTo>
                    <a:pt x="351196" y="174523"/>
                  </a:lnTo>
                  <a:lnTo>
                    <a:pt x="345923" y="131642"/>
                  </a:lnTo>
                  <a:lnTo>
                    <a:pt x="330960" y="92607"/>
                  </a:lnTo>
                  <a:lnTo>
                    <a:pt x="307590" y="58700"/>
                  </a:lnTo>
                  <a:lnTo>
                    <a:pt x="277096" y="31203"/>
                  </a:lnTo>
                  <a:lnTo>
                    <a:pt x="240759" y="11399"/>
                  </a:lnTo>
                  <a:lnTo>
                    <a:pt x="199864" y="570"/>
                  </a:lnTo>
                  <a:lnTo>
                    <a:pt x="155692" y="0"/>
                  </a:lnTo>
                  <a:close/>
                </a:path>
              </a:pathLst>
            </a:custGeom>
            <a:solidFill>
              <a:srgbClr val="D2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29"/>
            <p:cNvSpPr/>
            <p:nvPr/>
          </p:nvSpPr>
          <p:spPr>
            <a:xfrm>
              <a:off x="1052982" y="3404500"/>
              <a:ext cx="151765" cy="324485"/>
            </a:xfrm>
            <a:custGeom>
              <a:rect b="b" l="l" r="r" t="t"/>
              <a:pathLst>
                <a:path extrusionOk="0" h="324485" w="151765">
                  <a:moveTo>
                    <a:pt x="81559" y="264833"/>
                  </a:moveTo>
                  <a:lnTo>
                    <a:pt x="65976" y="264833"/>
                  </a:lnTo>
                  <a:lnTo>
                    <a:pt x="58087" y="266021"/>
                  </a:lnTo>
                  <a:lnTo>
                    <a:pt x="52346" y="269528"/>
                  </a:lnTo>
                  <a:lnTo>
                    <a:pt x="48838" y="275270"/>
                  </a:lnTo>
                  <a:lnTo>
                    <a:pt x="47650" y="283159"/>
                  </a:lnTo>
                  <a:lnTo>
                    <a:pt x="47650" y="306069"/>
                  </a:lnTo>
                  <a:lnTo>
                    <a:pt x="48838" y="313959"/>
                  </a:lnTo>
                  <a:lnTo>
                    <a:pt x="52346" y="319700"/>
                  </a:lnTo>
                  <a:lnTo>
                    <a:pt x="58087" y="323207"/>
                  </a:lnTo>
                  <a:lnTo>
                    <a:pt x="65976" y="324396"/>
                  </a:lnTo>
                  <a:lnTo>
                    <a:pt x="81559" y="324396"/>
                  </a:lnTo>
                  <a:lnTo>
                    <a:pt x="89448" y="323207"/>
                  </a:lnTo>
                  <a:lnTo>
                    <a:pt x="95189" y="319700"/>
                  </a:lnTo>
                  <a:lnTo>
                    <a:pt x="98697" y="313959"/>
                  </a:lnTo>
                  <a:lnTo>
                    <a:pt x="99885" y="306069"/>
                  </a:lnTo>
                  <a:lnTo>
                    <a:pt x="99885" y="283159"/>
                  </a:lnTo>
                  <a:lnTo>
                    <a:pt x="98697" y="275270"/>
                  </a:lnTo>
                  <a:lnTo>
                    <a:pt x="95189" y="269528"/>
                  </a:lnTo>
                  <a:lnTo>
                    <a:pt x="89448" y="266021"/>
                  </a:lnTo>
                  <a:lnTo>
                    <a:pt x="81559" y="264833"/>
                  </a:lnTo>
                  <a:close/>
                </a:path>
                <a:path extrusionOk="0" h="324485" w="151765">
                  <a:moveTo>
                    <a:pt x="147655" y="43992"/>
                  </a:moveTo>
                  <a:lnTo>
                    <a:pt x="74688" y="43992"/>
                  </a:lnTo>
                  <a:lnTo>
                    <a:pt x="84808" y="45195"/>
                  </a:lnTo>
                  <a:lnTo>
                    <a:pt x="92783" y="49490"/>
                  </a:lnTo>
                  <a:lnTo>
                    <a:pt x="98009" y="57907"/>
                  </a:lnTo>
                  <a:lnTo>
                    <a:pt x="99885" y="71475"/>
                  </a:lnTo>
                  <a:lnTo>
                    <a:pt x="99885" y="102641"/>
                  </a:lnTo>
                  <a:lnTo>
                    <a:pt x="98045" y="113283"/>
                  </a:lnTo>
                  <a:lnTo>
                    <a:pt x="93413" y="122508"/>
                  </a:lnTo>
                  <a:lnTo>
                    <a:pt x="87321" y="130275"/>
                  </a:lnTo>
                  <a:lnTo>
                    <a:pt x="81102" y="136537"/>
                  </a:lnTo>
                  <a:lnTo>
                    <a:pt x="68688" y="150203"/>
                  </a:lnTo>
                  <a:lnTo>
                    <a:pt x="60139" y="164085"/>
                  </a:lnTo>
                  <a:lnTo>
                    <a:pt x="55197" y="178741"/>
                  </a:lnTo>
                  <a:lnTo>
                    <a:pt x="53638" y="194406"/>
                  </a:lnTo>
                  <a:lnTo>
                    <a:pt x="53606" y="219011"/>
                  </a:lnTo>
                  <a:lnTo>
                    <a:pt x="54794" y="226900"/>
                  </a:lnTo>
                  <a:lnTo>
                    <a:pt x="58302" y="232641"/>
                  </a:lnTo>
                  <a:lnTo>
                    <a:pt x="64043" y="236149"/>
                  </a:lnTo>
                  <a:lnTo>
                    <a:pt x="71932" y="237337"/>
                  </a:lnTo>
                  <a:lnTo>
                    <a:pt x="75603" y="237337"/>
                  </a:lnTo>
                  <a:lnTo>
                    <a:pt x="83492" y="236149"/>
                  </a:lnTo>
                  <a:lnTo>
                    <a:pt x="89233" y="232641"/>
                  </a:lnTo>
                  <a:lnTo>
                    <a:pt x="92740" y="226900"/>
                  </a:lnTo>
                  <a:lnTo>
                    <a:pt x="93929" y="219011"/>
                  </a:lnTo>
                  <a:lnTo>
                    <a:pt x="93929" y="207556"/>
                  </a:lnTo>
                  <a:lnTo>
                    <a:pt x="96269" y="194406"/>
                  </a:lnTo>
                  <a:lnTo>
                    <a:pt x="102346" y="183446"/>
                  </a:lnTo>
                  <a:lnTo>
                    <a:pt x="110742" y="174117"/>
                  </a:lnTo>
                  <a:lnTo>
                    <a:pt x="120040" y="165861"/>
                  </a:lnTo>
                  <a:lnTo>
                    <a:pt x="130133" y="157350"/>
                  </a:lnTo>
                  <a:lnTo>
                    <a:pt x="140266" y="145876"/>
                  </a:lnTo>
                  <a:lnTo>
                    <a:pt x="148077" y="128819"/>
                  </a:lnTo>
                  <a:lnTo>
                    <a:pt x="151206" y="103555"/>
                  </a:lnTo>
                  <a:lnTo>
                    <a:pt x="151206" y="65976"/>
                  </a:lnTo>
                  <a:lnTo>
                    <a:pt x="147655" y="43992"/>
                  </a:lnTo>
                  <a:close/>
                </a:path>
                <a:path extrusionOk="0" h="324485" w="151765">
                  <a:moveTo>
                    <a:pt x="76060" y="0"/>
                  </a:moveTo>
                  <a:lnTo>
                    <a:pt x="75145" y="0"/>
                  </a:lnTo>
                  <a:lnTo>
                    <a:pt x="42916" y="3607"/>
                  </a:lnTo>
                  <a:lnTo>
                    <a:pt x="19361" y="15119"/>
                  </a:lnTo>
                  <a:lnTo>
                    <a:pt x="4912" y="35565"/>
                  </a:lnTo>
                  <a:lnTo>
                    <a:pt x="0" y="65976"/>
                  </a:lnTo>
                  <a:lnTo>
                    <a:pt x="0" y="99885"/>
                  </a:lnTo>
                  <a:lnTo>
                    <a:pt x="1188" y="107774"/>
                  </a:lnTo>
                  <a:lnTo>
                    <a:pt x="4695" y="113515"/>
                  </a:lnTo>
                  <a:lnTo>
                    <a:pt x="10437" y="117023"/>
                  </a:lnTo>
                  <a:lnTo>
                    <a:pt x="18326" y="118211"/>
                  </a:lnTo>
                  <a:lnTo>
                    <a:pt x="32080" y="118211"/>
                  </a:lnTo>
                  <a:lnTo>
                    <a:pt x="50406" y="71475"/>
                  </a:lnTo>
                  <a:lnTo>
                    <a:pt x="52137" y="57907"/>
                  </a:lnTo>
                  <a:lnTo>
                    <a:pt x="57046" y="49490"/>
                  </a:lnTo>
                  <a:lnTo>
                    <a:pt x="64706" y="45195"/>
                  </a:lnTo>
                  <a:lnTo>
                    <a:pt x="74688" y="43992"/>
                  </a:lnTo>
                  <a:lnTo>
                    <a:pt x="147655" y="43992"/>
                  </a:lnTo>
                  <a:lnTo>
                    <a:pt x="146294" y="35565"/>
                  </a:lnTo>
                  <a:lnTo>
                    <a:pt x="131845" y="15119"/>
                  </a:lnTo>
                  <a:lnTo>
                    <a:pt x="108290" y="3607"/>
                  </a:lnTo>
                  <a:lnTo>
                    <a:pt x="76060" y="0"/>
                  </a:lnTo>
                  <a:close/>
                </a:path>
              </a:pathLst>
            </a:custGeom>
            <a:solidFill>
              <a:srgbClr val="F6CF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8" name="Google Shape;438;p29"/>
          <p:cNvGrpSpPr/>
          <p:nvPr/>
        </p:nvGrpSpPr>
        <p:grpSpPr>
          <a:xfrm>
            <a:off x="6173259" y="3842163"/>
            <a:ext cx="2233178" cy="145415"/>
            <a:chOff x="6173259" y="3432510"/>
            <a:chExt cx="2233178" cy="145415"/>
          </a:xfrm>
        </p:grpSpPr>
        <p:sp>
          <p:nvSpPr>
            <p:cNvPr id="439" name="Google Shape;439;p29"/>
            <p:cNvSpPr/>
            <p:nvPr/>
          </p:nvSpPr>
          <p:spPr>
            <a:xfrm>
              <a:off x="6173259" y="3505199"/>
              <a:ext cx="2232660" cy="0"/>
            </a:xfrm>
            <a:custGeom>
              <a:rect b="b" l="l" r="r" t="t"/>
              <a:pathLst>
                <a:path extrusionOk="0" h="120000" w="2232659">
                  <a:moveTo>
                    <a:pt x="0" y="0"/>
                  </a:moveTo>
                  <a:lnTo>
                    <a:pt x="2232621"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29"/>
            <p:cNvSpPr/>
            <p:nvPr/>
          </p:nvSpPr>
          <p:spPr>
            <a:xfrm>
              <a:off x="8327697" y="3432510"/>
              <a:ext cx="78740" cy="145415"/>
            </a:xfrm>
            <a:custGeom>
              <a:rect b="b" l="l" r="r" t="t"/>
              <a:pathLst>
                <a:path extrusionOk="0" h="145414" w="78740">
                  <a:moveTo>
                    <a:pt x="0" y="0"/>
                  </a:moveTo>
                  <a:lnTo>
                    <a:pt x="78181" y="72694"/>
                  </a:lnTo>
                  <a:lnTo>
                    <a:pt x="0" y="1453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1" name="Google Shape;441;p29"/>
          <p:cNvSpPr txBox="1"/>
          <p:nvPr/>
        </p:nvSpPr>
        <p:spPr>
          <a:xfrm>
            <a:off x="11129116" y="2399814"/>
            <a:ext cx="109347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333D47"/>
                </a:solidFill>
                <a:latin typeface="Arial"/>
                <a:ea typeface="Arial"/>
                <a:cs typeface="Arial"/>
                <a:sym typeface="Arial"/>
              </a:rPr>
              <a:t>Examples</a:t>
            </a:r>
            <a:endParaRPr sz="1800">
              <a:solidFill>
                <a:schemeClr val="dk1"/>
              </a:solidFill>
              <a:latin typeface="Arial"/>
              <a:ea typeface="Arial"/>
              <a:cs typeface="Arial"/>
              <a:sym typeface="Arial"/>
            </a:endParaRPr>
          </a:p>
        </p:txBody>
      </p:sp>
      <p:sp>
        <p:nvSpPr>
          <p:cNvPr id="442" name="Google Shape;442;p29"/>
          <p:cNvSpPr/>
          <p:nvPr/>
        </p:nvSpPr>
        <p:spPr>
          <a:xfrm>
            <a:off x="9197788" y="3058887"/>
            <a:ext cx="4940300" cy="1828800"/>
          </a:xfrm>
          <a:prstGeom prst="roundRect">
            <a:avLst>
              <a:gd fmla="val 9510" name="adj"/>
            </a:avLst>
          </a:prstGeom>
          <a:solidFill>
            <a:srgbClr val="D31145"/>
          </a:solidFill>
          <a:ln>
            <a:noFill/>
          </a:ln>
        </p:spPr>
        <p:txBody>
          <a:bodyPr anchorCtr="0" anchor="ctr" bIns="180000" lIns="180000" spcFirstLastPara="1" rIns="180000" wrap="square" tIns="180000">
            <a:noAutofit/>
          </a:bodyPr>
          <a:lstStyle/>
          <a:p>
            <a:pPr indent="0" lvl="0" marL="1260000" marR="0" rtl="0" algn="l">
              <a:spcBef>
                <a:spcPts val="0"/>
              </a:spcBef>
              <a:spcAft>
                <a:spcPts val="0"/>
              </a:spcAft>
              <a:buNone/>
            </a:pPr>
            <a:r>
              <a:rPr lang="en-US" sz="2000">
                <a:solidFill>
                  <a:schemeClr val="lt1"/>
                </a:solidFill>
                <a:latin typeface="Arial"/>
                <a:ea typeface="Arial"/>
                <a:cs typeface="Arial"/>
                <a:sym typeface="Arial"/>
              </a:rPr>
              <a:t>We were already eating healthily, but we were not active enough.</a:t>
            </a:r>
            <a:br>
              <a:rPr lang="en-US" sz="2000">
                <a:solidFill>
                  <a:schemeClr val="lt1"/>
                </a:solidFill>
                <a:latin typeface="Arial"/>
                <a:ea typeface="Arial"/>
                <a:cs typeface="Arial"/>
                <a:sym typeface="Arial"/>
              </a:rPr>
            </a:br>
            <a:endParaRPr sz="2000">
              <a:solidFill>
                <a:schemeClr val="lt1"/>
              </a:solidFill>
              <a:latin typeface="Arial"/>
              <a:ea typeface="Arial"/>
              <a:cs typeface="Arial"/>
              <a:sym typeface="Arial"/>
            </a:endParaRPr>
          </a:p>
        </p:txBody>
      </p:sp>
      <p:grpSp>
        <p:nvGrpSpPr>
          <p:cNvPr id="443" name="Google Shape;443;p29"/>
          <p:cNvGrpSpPr/>
          <p:nvPr/>
        </p:nvGrpSpPr>
        <p:grpSpPr>
          <a:xfrm>
            <a:off x="9430245" y="3294994"/>
            <a:ext cx="864235" cy="864235"/>
            <a:chOff x="9575524" y="2895593"/>
            <a:chExt cx="864235" cy="864235"/>
          </a:xfrm>
        </p:grpSpPr>
        <p:sp>
          <p:nvSpPr>
            <p:cNvPr id="444" name="Google Shape;444;p29"/>
            <p:cNvSpPr/>
            <p:nvPr/>
          </p:nvSpPr>
          <p:spPr>
            <a:xfrm>
              <a:off x="9575524" y="2895593"/>
              <a:ext cx="864235" cy="864235"/>
            </a:xfrm>
            <a:custGeom>
              <a:rect b="b" l="l" r="r" t="t"/>
              <a:pathLst>
                <a:path extrusionOk="0" h="864235" w="864234">
                  <a:moveTo>
                    <a:pt x="431939" y="0"/>
                  </a:moveTo>
                  <a:lnTo>
                    <a:pt x="384874" y="2534"/>
                  </a:lnTo>
                  <a:lnTo>
                    <a:pt x="339277" y="9962"/>
                  </a:lnTo>
                  <a:lnTo>
                    <a:pt x="295412" y="22020"/>
                  </a:lnTo>
                  <a:lnTo>
                    <a:pt x="253541" y="38444"/>
                  </a:lnTo>
                  <a:lnTo>
                    <a:pt x="213930" y="58971"/>
                  </a:lnTo>
                  <a:lnTo>
                    <a:pt x="176840" y="83337"/>
                  </a:lnTo>
                  <a:lnTo>
                    <a:pt x="142536" y="111279"/>
                  </a:lnTo>
                  <a:lnTo>
                    <a:pt x="111281" y="142534"/>
                  </a:lnTo>
                  <a:lnTo>
                    <a:pt x="83338" y="176837"/>
                  </a:lnTo>
                  <a:lnTo>
                    <a:pt x="58971" y="213926"/>
                  </a:lnTo>
                  <a:lnTo>
                    <a:pt x="38444" y="253536"/>
                  </a:lnTo>
                  <a:lnTo>
                    <a:pt x="22020" y="295405"/>
                  </a:lnTo>
                  <a:lnTo>
                    <a:pt x="9962" y="339269"/>
                  </a:lnTo>
                  <a:lnTo>
                    <a:pt x="2534" y="384864"/>
                  </a:lnTo>
                  <a:lnTo>
                    <a:pt x="0" y="431927"/>
                  </a:lnTo>
                  <a:lnTo>
                    <a:pt x="2534" y="478992"/>
                  </a:lnTo>
                  <a:lnTo>
                    <a:pt x="9962" y="524589"/>
                  </a:lnTo>
                  <a:lnTo>
                    <a:pt x="22020" y="568454"/>
                  </a:lnTo>
                  <a:lnTo>
                    <a:pt x="38444" y="610324"/>
                  </a:lnTo>
                  <a:lnTo>
                    <a:pt x="58971" y="649936"/>
                  </a:lnTo>
                  <a:lnTo>
                    <a:pt x="83338" y="687026"/>
                  </a:lnTo>
                  <a:lnTo>
                    <a:pt x="111281" y="721330"/>
                  </a:lnTo>
                  <a:lnTo>
                    <a:pt x="142536" y="752585"/>
                  </a:lnTo>
                  <a:lnTo>
                    <a:pt x="176840" y="780528"/>
                  </a:lnTo>
                  <a:lnTo>
                    <a:pt x="213930" y="804894"/>
                  </a:lnTo>
                  <a:lnTo>
                    <a:pt x="253541" y="825422"/>
                  </a:lnTo>
                  <a:lnTo>
                    <a:pt x="295412" y="841846"/>
                  </a:lnTo>
                  <a:lnTo>
                    <a:pt x="339277" y="853904"/>
                  </a:lnTo>
                  <a:lnTo>
                    <a:pt x="384874" y="861332"/>
                  </a:lnTo>
                  <a:lnTo>
                    <a:pt x="431939" y="863866"/>
                  </a:lnTo>
                  <a:lnTo>
                    <a:pt x="479004" y="861332"/>
                  </a:lnTo>
                  <a:lnTo>
                    <a:pt x="524601" y="853904"/>
                  </a:lnTo>
                  <a:lnTo>
                    <a:pt x="568467" y="841846"/>
                  </a:lnTo>
                  <a:lnTo>
                    <a:pt x="610337" y="825422"/>
                  </a:lnTo>
                  <a:lnTo>
                    <a:pt x="649949" y="804894"/>
                  </a:lnTo>
                  <a:lnTo>
                    <a:pt x="687039" y="780528"/>
                  </a:lnTo>
                  <a:lnTo>
                    <a:pt x="721343" y="752585"/>
                  </a:lnTo>
                  <a:lnTo>
                    <a:pt x="752598" y="721330"/>
                  </a:lnTo>
                  <a:lnTo>
                    <a:pt x="780540" y="687026"/>
                  </a:lnTo>
                  <a:lnTo>
                    <a:pt x="804907" y="649936"/>
                  </a:lnTo>
                  <a:lnTo>
                    <a:pt x="825434" y="610324"/>
                  </a:lnTo>
                  <a:lnTo>
                    <a:pt x="841859" y="568454"/>
                  </a:lnTo>
                  <a:lnTo>
                    <a:pt x="853916" y="524589"/>
                  </a:lnTo>
                  <a:lnTo>
                    <a:pt x="861344" y="478992"/>
                  </a:lnTo>
                  <a:lnTo>
                    <a:pt x="863879" y="431927"/>
                  </a:lnTo>
                  <a:lnTo>
                    <a:pt x="861344" y="384864"/>
                  </a:lnTo>
                  <a:lnTo>
                    <a:pt x="853916" y="339269"/>
                  </a:lnTo>
                  <a:lnTo>
                    <a:pt x="841859" y="295405"/>
                  </a:lnTo>
                  <a:lnTo>
                    <a:pt x="825434" y="253536"/>
                  </a:lnTo>
                  <a:lnTo>
                    <a:pt x="804907" y="213926"/>
                  </a:lnTo>
                  <a:lnTo>
                    <a:pt x="780540" y="176837"/>
                  </a:lnTo>
                  <a:lnTo>
                    <a:pt x="752598" y="142534"/>
                  </a:lnTo>
                  <a:lnTo>
                    <a:pt x="721343" y="111279"/>
                  </a:lnTo>
                  <a:lnTo>
                    <a:pt x="687039" y="83337"/>
                  </a:lnTo>
                  <a:lnTo>
                    <a:pt x="649949" y="58971"/>
                  </a:lnTo>
                  <a:lnTo>
                    <a:pt x="610337" y="38444"/>
                  </a:lnTo>
                  <a:lnTo>
                    <a:pt x="568467" y="22020"/>
                  </a:lnTo>
                  <a:lnTo>
                    <a:pt x="524601" y="9962"/>
                  </a:lnTo>
                  <a:lnTo>
                    <a:pt x="479004" y="2534"/>
                  </a:lnTo>
                  <a:lnTo>
                    <a:pt x="43193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5" name="Google Shape;445;p29"/>
            <p:cNvSpPr/>
            <p:nvPr/>
          </p:nvSpPr>
          <p:spPr>
            <a:xfrm>
              <a:off x="9818275" y="3109687"/>
              <a:ext cx="406400" cy="405765"/>
            </a:xfrm>
            <a:custGeom>
              <a:rect b="b" l="l" r="r" t="t"/>
              <a:pathLst>
                <a:path extrusionOk="0" h="405764" w="406400">
                  <a:moveTo>
                    <a:pt x="290233" y="0"/>
                  </a:moveTo>
                  <a:lnTo>
                    <a:pt x="0" y="291147"/>
                  </a:lnTo>
                  <a:lnTo>
                    <a:pt x="116039" y="405142"/>
                  </a:lnTo>
                  <a:lnTo>
                    <a:pt x="406273" y="113995"/>
                  </a:lnTo>
                  <a:lnTo>
                    <a:pt x="290233"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29"/>
            <p:cNvSpPr/>
            <p:nvPr/>
          </p:nvSpPr>
          <p:spPr>
            <a:xfrm>
              <a:off x="9749307" y="3400785"/>
              <a:ext cx="184785" cy="186690"/>
            </a:xfrm>
            <a:custGeom>
              <a:rect b="b" l="l" r="r" t="t"/>
              <a:pathLst>
                <a:path extrusionOk="0" h="186689" w="184784">
                  <a:moveTo>
                    <a:pt x="68770" y="0"/>
                  </a:moveTo>
                  <a:lnTo>
                    <a:pt x="0" y="186169"/>
                  </a:lnTo>
                  <a:lnTo>
                    <a:pt x="184632" y="114503"/>
                  </a:lnTo>
                  <a:lnTo>
                    <a:pt x="68770"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47" name="Google Shape;447;p29"/>
            <p:cNvPicPr preferRelativeResize="0"/>
            <p:nvPr/>
          </p:nvPicPr>
          <p:blipFill rotWithShape="1">
            <a:blip r:embed="rId4">
              <a:alphaModFix/>
            </a:blip>
            <a:srcRect b="0" l="0" r="0" t="0"/>
            <a:stretch/>
          </p:blipFill>
          <p:spPr>
            <a:xfrm>
              <a:off x="10108507" y="3068119"/>
              <a:ext cx="157109" cy="155558"/>
            </a:xfrm>
            <a:prstGeom prst="rect">
              <a:avLst/>
            </a:prstGeom>
            <a:noFill/>
            <a:ln>
              <a:noFill/>
            </a:ln>
          </p:spPr>
        </p:pic>
        <p:sp>
          <p:nvSpPr>
            <p:cNvPr id="448" name="Google Shape;448;p29"/>
            <p:cNvSpPr/>
            <p:nvPr/>
          </p:nvSpPr>
          <p:spPr>
            <a:xfrm>
              <a:off x="9749304" y="3517550"/>
              <a:ext cx="69215" cy="69850"/>
            </a:xfrm>
            <a:custGeom>
              <a:rect b="b" l="l" r="r" t="t"/>
              <a:pathLst>
                <a:path extrusionOk="0" h="69850" w="69215">
                  <a:moveTo>
                    <a:pt x="25641" y="0"/>
                  </a:moveTo>
                  <a:lnTo>
                    <a:pt x="0" y="69405"/>
                  </a:lnTo>
                  <a:lnTo>
                    <a:pt x="68745" y="42722"/>
                  </a:lnTo>
                  <a:lnTo>
                    <a:pt x="25641" y="0"/>
                  </a:lnTo>
                  <a:close/>
                </a:path>
              </a:pathLst>
            </a:custGeom>
            <a:solidFill>
              <a:srgbClr val="E4708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9" name="Google Shape;449;p29"/>
          <p:cNvSpPr/>
          <p:nvPr/>
        </p:nvSpPr>
        <p:spPr>
          <a:xfrm>
            <a:off x="457200" y="5743653"/>
            <a:ext cx="4940300" cy="1828800"/>
          </a:xfrm>
          <a:prstGeom prst="roundRect">
            <a:avLst>
              <a:gd fmla="val 9510" name="adj"/>
            </a:avLst>
          </a:prstGeom>
          <a:solidFill>
            <a:srgbClr val="F4F1EF"/>
          </a:solidFill>
          <a:ln>
            <a:noFill/>
          </a:ln>
        </p:spPr>
        <p:txBody>
          <a:bodyPr anchorCtr="0" anchor="ctr" bIns="180000" lIns="180000" spcFirstLastPara="1" rIns="180000" wrap="square" tIns="180000">
            <a:noAutofit/>
          </a:bodyPr>
          <a:lstStyle/>
          <a:p>
            <a:pPr indent="0" lvl="0" marL="1260000" marR="0" rtl="0" algn="l">
              <a:spcBef>
                <a:spcPts val="0"/>
              </a:spcBef>
              <a:spcAft>
                <a:spcPts val="0"/>
              </a:spcAft>
              <a:buNone/>
            </a:pPr>
            <a:r>
              <a:rPr lang="en-US" sz="2000">
                <a:solidFill>
                  <a:srgbClr val="333D47"/>
                </a:solidFill>
                <a:latin typeface="Arial"/>
                <a:ea typeface="Arial"/>
                <a:cs typeface="Arial"/>
                <a:sym typeface="Arial"/>
              </a:rPr>
              <a:t>It will help us measure what differences we make.</a:t>
            </a:r>
            <a:endParaRPr/>
          </a:p>
          <a:p>
            <a:pPr indent="0" lvl="0" marL="1260000" marR="0" rtl="0" algn="l">
              <a:spcBef>
                <a:spcPts val="0"/>
              </a:spcBef>
              <a:spcAft>
                <a:spcPts val="0"/>
              </a:spcAft>
              <a:buNone/>
            </a:pPr>
            <a:br>
              <a:rPr lang="en-US" sz="2000">
                <a:solidFill>
                  <a:srgbClr val="333D47"/>
                </a:solidFill>
                <a:latin typeface="Arial"/>
                <a:ea typeface="Arial"/>
                <a:cs typeface="Arial"/>
                <a:sym typeface="Arial"/>
              </a:rPr>
            </a:br>
            <a:endParaRPr sz="2000">
              <a:solidFill>
                <a:srgbClr val="333D47"/>
              </a:solidFill>
              <a:latin typeface="Arial"/>
              <a:ea typeface="Arial"/>
              <a:cs typeface="Arial"/>
              <a:sym typeface="Arial"/>
            </a:endParaRPr>
          </a:p>
        </p:txBody>
      </p:sp>
      <p:grpSp>
        <p:nvGrpSpPr>
          <p:cNvPr id="450" name="Google Shape;450;p29"/>
          <p:cNvGrpSpPr/>
          <p:nvPr/>
        </p:nvGrpSpPr>
        <p:grpSpPr>
          <a:xfrm>
            <a:off x="689832" y="5979760"/>
            <a:ext cx="864235" cy="864235"/>
            <a:chOff x="696647" y="3200393"/>
            <a:chExt cx="864235" cy="864235"/>
          </a:xfrm>
        </p:grpSpPr>
        <p:sp>
          <p:nvSpPr>
            <p:cNvPr id="451" name="Google Shape;451;p29"/>
            <p:cNvSpPr/>
            <p:nvPr/>
          </p:nvSpPr>
          <p:spPr>
            <a:xfrm>
              <a:off x="696647" y="3200393"/>
              <a:ext cx="864235" cy="864235"/>
            </a:xfrm>
            <a:custGeom>
              <a:rect b="b" l="l" r="r" t="t"/>
              <a:pathLst>
                <a:path extrusionOk="0" h="864235" w="864235">
                  <a:moveTo>
                    <a:pt x="431939" y="0"/>
                  </a:moveTo>
                  <a:lnTo>
                    <a:pt x="384874" y="2534"/>
                  </a:lnTo>
                  <a:lnTo>
                    <a:pt x="339277" y="9962"/>
                  </a:lnTo>
                  <a:lnTo>
                    <a:pt x="295412" y="22020"/>
                  </a:lnTo>
                  <a:lnTo>
                    <a:pt x="253541" y="38444"/>
                  </a:lnTo>
                  <a:lnTo>
                    <a:pt x="213930" y="58971"/>
                  </a:lnTo>
                  <a:lnTo>
                    <a:pt x="176840" y="83337"/>
                  </a:lnTo>
                  <a:lnTo>
                    <a:pt x="142536" y="111279"/>
                  </a:lnTo>
                  <a:lnTo>
                    <a:pt x="111281" y="142534"/>
                  </a:lnTo>
                  <a:lnTo>
                    <a:pt x="83338" y="176837"/>
                  </a:lnTo>
                  <a:lnTo>
                    <a:pt x="58971" y="213926"/>
                  </a:lnTo>
                  <a:lnTo>
                    <a:pt x="38444" y="253536"/>
                  </a:lnTo>
                  <a:lnTo>
                    <a:pt x="22020" y="295405"/>
                  </a:lnTo>
                  <a:lnTo>
                    <a:pt x="9962" y="339269"/>
                  </a:lnTo>
                  <a:lnTo>
                    <a:pt x="2534" y="384864"/>
                  </a:lnTo>
                  <a:lnTo>
                    <a:pt x="0" y="431927"/>
                  </a:lnTo>
                  <a:lnTo>
                    <a:pt x="2534" y="478992"/>
                  </a:lnTo>
                  <a:lnTo>
                    <a:pt x="9962" y="524589"/>
                  </a:lnTo>
                  <a:lnTo>
                    <a:pt x="22020" y="568454"/>
                  </a:lnTo>
                  <a:lnTo>
                    <a:pt x="38444" y="610324"/>
                  </a:lnTo>
                  <a:lnTo>
                    <a:pt x="58971" y="649936"/>
                  </a:lnTo>
                  <a:lnTo>
                    <a:pt x="83338" y="687026"/>
                  </a:lnTo>
                  <a:lnTo>
                    <a:pt x="111281" y="721330"/>
                  </a:lnTo>
                  <a:lnTo>
                    <a:pt x="142536" y="752585"/>
                  </a:lnTo>
                  <a:lnTo>
                    <a:pt x="176840" y="780528"/>
                  </a:lnTo>
                  <a:lnTo>
                    <a:pt x="213930" y="804894"/>
                  </a:lnTo>
                  <a:lnTo>
                    <a:pt x="253541" y="825422"/>
                  </a:lnTo>
                  <a:lnTo>
                    <a:pt x="295412" y="841846"/>
                  </a:lnTo>
                  <a:lnTo>
                    <a:pt x="339277" y="853904"/>
                  </a:lnTo>
                  <a:lnTo>
                    <a:pt x="384874" y="861332"/>
                  </a:lnTo>
                  <a:lnTo>
                    <a:pt x="431939" y="863866"/>
                  </a:lnTo>
                  <a:lnTo>
                    <a:pt x="479004" y="861332"/>
                  </a:lnTo>
                  <a:lnTo>
                    <a:pt x="524601" y="853904"/>
                  </a:lnTo>
                  <a:lnTo>
                    <a:pt x="568467" y="841846"/>
                  </a:lnTo>
                  <a:lnTo>
                    <a:pt x="610337" y="825422"/>
                  </a:lnTo>
                  <a:lnTo>
                    <a:pt x="649949" y="804894"/>
                  </a:lnTo>
                  <a:lnTo>
                    <a:pt x="687039" y="780528"/>
                  </a:lnTo>
                  <a:lnTo>
                    <a:pt x="721343" y="752585"/>
                  </a:lnTo>
                  <a:lnTo>
                    <a:pt x="752598" y="721330"/>
                  </a:lnTo>
                  <a:lnTo>
                    <a:pt x="780540" y="687026"/>
                  </a:lnTo>
                  <a:lnTo>
                    <a:pt x="804907" y="649936"/>
                  </a:lnTo>
                  <a:lnTo>
                    <a:pt x="825434" y="610324"/>
                  </a:lnTo>
                  <a:lnTo>
                    <a:pt x="841859" y="568454"/>
                  </a:lnTo>
                  <a:lnTo>
                    <a:pt x="853916" y="524589"/>
                  </a:lnTo>
                  <a:lnTo>
                    <a:pt x="861344" y="478992"/>
                  </a:lnTo>
                  <a:lnTo>
                    <a:pt x="863879" y="431927"/>
                  </a:lnTo>
                  <a:lnTo>
                    <a:pt x="861344" y="384864"/>
                  </a:lnTo>
                  <a:lnTo>
                    <a:pt x="853916" y="339269"/>
                  </a:lnTo>
                  <a:lnTo>
                    <a:pt x="841859" y="295405"/>
                  </a:lnTo>
                  <a:lnTo>
                    <a:pt x="825434" y="253536"/>
                  </a:lnTo>
                  <a:lnTo>
                    <a:pt x="804907" y="213926"/>
                  </a:lnTo>
                  <a:lnTo>
                    <a:pt x="780540" y="176837"/>
                  </a:lnTo>
                  <a:lnTo>
                    <a:pt x="752598" y="142534"/>
                  </a:lnTo>
                  <a:lnTo>
                    <a:pt x="721343" y="111279"/>
                  </a:lnTo>
                  <a:lnTo>
                    <a:pt x="687039" y="83337"/>
                  </a:lnTo>
                  <a:lnTo>
                    <a:pt x="649949" y="58971"/>
                  </a:lnTo>
                  <a:lnTo>
                    <a:pt x="610337" y="38444"/>
                  </a:lnTo>
                  <a:lnTo>
                    <a:pt x="568467" y="22020"/>
                  </a:lnTo>
                  <a:lnTo>
                    <a:pt x="524601" y="9962"/>
                  </a:lnTo>
                  <a:lnTo>
                    <a:pt x="479004" y="2534"/>
                  </a:lnTo>
                  <a:lnTo>
                    <a:pt x="43193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52" name="Google Shape;452;p29"/>
            <p:cNvPicPr preferRelativeResize="0"/>
            <p:nvPr/>
          </p:nvPicPr>
          <p:blipFill rotWithShape="1">
            <a:blip r:embed="rId3">
              <a:alphaModFix/>
            </a:blip>
            <a:srcRect b="0" l="0" r="0" t="0"/>
            <a:stretch/>
          </p:blipFill>
          <p:spPr>
            <a:xfrm>
              <a:off x="1032090" y="3838229"/>
              <a:ext cx="193001" cy="96494"/>
            </a:xfrm>
            <a:prstGeom prst="rect">
              <a:avLst/>
            </a:prstGeom>
            <a:noFill/>
            <a:ln>
              <a:noFill/>
            </a:ln>
          </p:spPr>
        </p:pic>
        <p:sp>
          <p:nvSpPr>
            <p:cNvPr id="453" name="Google Shape;453;p29"/>
            <p:cNvSpPr/>
            <p:nvPr/>
          </p:nvSpPr>
          <p:spPr>
            <a:xfrm>
              <a:off x="953006" y="3331019"/>
              <a:ext cx="351790" cy="459105"/>
            </a:xfrm>
            <a:custGeom>
              <a:rect b="b" l="l" r="r" t="t"/>
              <a:pathLst>
                <a:path extrusionOk="0" h="459104" w="351790">
                  <a:moveTo>
                    <a:pt x="155692" y="0"/>
                  </a:moveTo>
                  <a:lnTo>
                    <a:pt x="111059" y="11140"/>
                  </a:lnTo>
                  <a:lnTo>
                    <a:pt x="71511" y="33161"/>
                  </a:lnTo>
                  <a:lnTo>
                    <a:pt x="38918" y="64299"/>
                  </a:lnTo>
                  <a:lnTo>
                    <a:pt x="15153" y="102791"/>
                  </a:lnTo>
                  <a:lnTo>
                    <a:pt x="2085" y="146875"/>
                  </a:lnTo>
                  <a:lnTo>
                    <a:pt x="0" y="178131"/>
                  </a:lnTo>
                  <a:lnTo>
                    <a:pt x="3182" y="208070"/>
                  </a:lnTo>
                  <a:lnTo>
                    <a:pt x="11192" y="236275"/>
                  </a:lnTo>
                  <a:lnTo>
                    <a:pt x="23586" y="262331"/>
                  </a:lnTo>
                  <a:lnTo>
                    <a:pt x="39780" y="291703"/>
                  </a:lnTo>
                  <a:lnTo>
                    <a:pt x="54324" y="321841"/>
                  </a:lnTo>
                  <a:lnTo>
                    <a:pt x="66767" y="352844"/>
                  </a:lnTo>
                  <a:lnTo>
                    <a:pt x="76660" y="384810"/>
                  </a:lnTo>
                  <a:lnTo>
                    <a:pt x="86591" y="422897"/>
                  </a:lnTo>
                  <a:lnTo>
                    <a:pt x="92952" y="438667"/>
                  </a:lnTo>
                  <a:lnTo>
                    <a:pt x="102180" y="449935"/>
                  </a:lnTo>
                  <a:lnTo>
                    <a:pt x="113609" y="456697"/>
                  </a:lnTo>
                  <a:lnTo>
                    <a:pt x="126571" y="458952"/>
                  </a:lnTo>
                  <a:lnTo>
                    <a:pt x="222024" y="458952"/>
                  </a:lnTo>
                  <a:lnTo>
                    <a:pt x="260162" y="429945"/>
                  </a:lnTo>
                  <a:lnTo>
                    <a:pt x="267401" y="403796"/>
                  </a:lnTo>
                  <a:lnTo>
                    <a:pt x="279550" y="366041"/>
                  </a:lnTo>
                  <a:lnTo>
                    <a:pt x="294390" y="329318"/>
                  </a:lnTo>
                  <a:lnTo>
                    <a:pt x="311348" y="293455"/>
                  </a:lnTo>
                  <a:lnTo>
                    <a:pt x="329847" y="258279"/>
                  </a:lnTo>
                  <a:lnTo>
                    <a:pt x="338921" y="238967"/>
                  </a:lnTo>
                  <a:lnTo>
                    <a:pt x="345622" y="218459"/>
                  </a:lnTo>
                  <a:lnTo>
                    <a:pt x="349773" y="196922"/>
                  </a:lnTo>
                  <a:lnTo>
                    <a:pt x="351196" y="174523"/>
                  </a:lnTo>
                  <a:lnTo>
                    <a:pt x="345923" y="131642"/>
                  </a:lnTo>
                  <a:lnTo>
                    <a:pt x="330960" y="92607"/>
                  </a:lnTo>
                  <a:lnTo>
                    <a:pt x="307590" y="58700"/>
                  </a:lnTo>
                  <a:lnTo>
                    <a:pt x="277096" y="31203"/>
                  </a:lnTo>
                  <a:lnTo>
                    <a:pt x="240759" y="11399"/>
                  </a:lnTo>
                  <a:lnTo>
                    <a:pt x="199864" y="570"/>
                  </a:lnTo>
                  <a:lnTo>
                    <a:pt x="155692" y="0"/>
                  </a:lnTo>
                  <a:close/>
                </a:path>
              </a:pathLst>
            </a:custGeom>
            <a:solidFill>
              <a:srgbClr val="D2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29"/>
            <p:cNvSpPr/>
            <p:nvPr/>
          </p:nvSpPr>
          <p:spPr>
            <a:xfrm>
              <a:off x="1032090" y="3789977"/>
              <a:ext cx="193040" cy="48260"/>
            </a:xfrm>
            <a:custGeom>
              <a:rect b="b" l="l" r="r" t="t"/>
              <a:pathLst>
                <a:path extrusionOk="0" h="48260" w="193040">
                  <a:moveTo>
                    <a:pt x="168871" y="0"/>
                  </a:moveTo>
                  <a:lnTo>
                    <a:pt x="24117" y="0"/>
                  </a:lnTo>
                  <a:lnTo>
                    <a:pt x="14728" y="1894"/>
                  </a:lnTo>
                  <a:lnTo>
                    <a:pt x="7062" y="7062"/>
                  </a:lnTo>
                  <a:lnTo>
                    <a:pt x="1894" y="14728"/>
                  </a:lnTo>
                  <a:lnTo>
                    <a:pt x="0" y="24117"/>
                  </a:lnTo>
                  <a:lnTo>
                    <a:pt x="1894" y="33513"/>
                  </a:lnTo>
                  <a:lnTo>
                    <a:pt x="7062" y="41182"/>
                  </a:lnTo>
                  <a:lnTo>
                    <a:pt x="14728" y="46352"/>
                  </a:lnTo>
                  <a:lnTo>
                    <a:pt x="24117" y="48247"/>
                  </a:lnTo>
                  <a:lnTo>
                    <a:pt x="168871" y="48247"/>
                  </a:lnTo>
                  <a:lnTo>
                    <a:pt x="178262" y="46352"/>
                  </a:lnTo>
                  <a:lnTo>
                    <a:pt x="185932" y="41182"/>
                  </a:lnTo>
                  <a:lnTo>
                    <a:pt x="191105" y="33513"/>
                  </a:lnTo>
                  <a:lnTo>
                    <a:pt x="193001" y="24117"/>
                  </a:lnTo>
                  <a:lnTo>
                    <a:pt x="191105" y="14728"/>
                  </a:lnTo>
                  <a:lnTo>
                    <a:pt x="185932" y="7062"/>
                  </a:lnTo>
                  <a:lnTo>
                    <a:pt x="178262" y="1894"/>
                  </a:lnTo>
                  <a:lnTo>
                    <a:pt x="168871" y="0"/>
                  </a:lnTo>
                  <a:close/>
                </a:path>
              </a:pathLst>
            </a:custGeom>
            <a:solidFill>
              <a:srgbClr val="F6CF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29"/>
            <p:cNvSpPr/>
            <p:nvPr/>
          </p:nvSpPr>
          <p:spPr>
            <a:xfrm>
              <a:off x="953006" y="3331019"/>
              <a:ext cx="351790" cy="459105"/>
            </a:xfrm>
            <a:custGeom>
              <a:rect b="b" l="l" r="r" t="t"/>
              <a:pathLst>
                <a:path extrusionOk="0" h="459104" w="351790">
                  <a:moveTo>
                    <a:pt x="155692" y="0"/>
                  </a:moveTo>
                  <a:lnTo>
                    <a:pt x="111059" y="11140"/>
                  </a:lnTo>
                  <a:lnTo>
                    <a:pt x="71511" y="33161"/>
                  </a:lnTo>
                  <a:lnTo>
                    <a:pt x="38918" y="64299"/>
                  </a:lnTo>
                  <a:lnTo>
                    <a:pt x="15153" y="102791"/>
                  </a:lnTo>
                  <a:lnTo>
                    <a:pt x="2085" y="146875"/>
                  </a:lnTo>
                  <a:lnTo>
                    <a:pt x="0" y="178131"/>
                  </a:lnTo>
                  <a:lnTo>
                    <a:pt x="3182" y="208070"/>
                  </a:lnTo>
                  <a:lnTo>
                    <a:pt x="11192" y="236275"/>
                  </a:lnTo>
                  <a:lnTo>
                    <a:pt x="23586" y="262331"/>
                  </a:lnTo>
                  <a:lnTo>
                    <a:pt x="39780" y="291703"/>
                  </a:lnTo>
                  <a:lnTo>
                    <a:pt x="54324" y="321841"/>
                  </a:lnTo>
                  <a:lnTo>
                    <a:pt x="66767" y="352844"/>
                  </a:lnTo>
                  <a:lnTo>
                    <a:pt x="76660" y="384810"/>
                  </a:lnTo>
                  <a:lnTo>
                    <a:pt x="86591" y="422897"/>
                  </a:lnTo>
                  <a:lnTo>
                    <a:pt x="92952" y="438667"/>
                  </a:lnTo>
                  <a:lnTo>
                    <a:pt x="102180" y="449935"/>
                  </a:lnTo>
                  <a:lnTo>
                    <a:pt x="113609" y="456697"/>
                  </a:lnTo>
                  <a:lnTo>
                    <a:pt x="126571" y="458952"/>
                  </a:lnTo>
                  <a:lnTo>
                    <a:pt x="222024" y="458952"/>
                  </a:lnTo>
                  <a:lnTo>
                    <a:pt x="260162" y="429945"/>
                  </a:lnTo>
                  <a:lnTo>
                    <a:pt x="267401" y="403796"/>
                  </a:lnTo>
                  <a:lnTo>
                    <a:pt x="279550" y="366041"/>
                  </a:lnTo>
                  <a:lnTo>
                    <a:pt x="294390" y="329318"/>
                  </a:lnTo>
                  <a:lnTo>
                    <a:pt x="311348" y="293455"/>
                  </a:lnTo>
                  <a:lnTo>
                    <a:pt x="329847" y="258279"/>
                  </a:lnTo>
                  <a:lnTo>
                    <a:pt x="338921" y="238967"/>
                  </a:lnTo>
                  <a:lnTo>
                    <a:pt x="345622" y="218459"/>
                  </a:lnTo>
                  <a:lnTo>
                    <a:pt x="349773" y="196922"/>
                  </a:lnTo>
                  <a:lnTo>
                    <a:pt x="351196" y="174523"/>
                  </a:lnTo>
                  <a:lnTo>
                    <a:pt x="345923" y="131642"/>
                  </a:lnTo>
                  <a:lnTo>
                    <a:pt x="330960" y="92607"/>
                  </a:lnTo>
                  <a:lnTo>
                    <a:pt x="307590" y="58700"/>
                  </a:lnTo>
                  <a:lnTo>
                    <a:pt x="277096" y="31203"/>
                  </a:lnTo>
                  <a:lnTo>
                    <a:pt x="240759" y="11399"/>
                  </a:lnTo>
                  <a:lnTo>
                    <a:pt x="199864" y="570"/>
                  </a:lnTo>
                  <a:lnTo>
                    <a:pt x="155692" y="0"/>
                  </a:lnTo>
                  <a:close/>
                </a:path>
              </a:pathLst>
            </a:custGeom>
            <a:solidFill>
              <a:srgbClr val="D2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29"/>
            <p:cNvSpPr/>
            <p:nvPr/>
          </p:nvSpPr>
          <p:spPr>
            <a:xfrm>
              <a:off x="1052982" y="3404500"/>
              <a:ext cx="151765" cy="324485"/>
            </a:xfrm>
            <a:custGeom>
              <a:rect b="b" l="l" r="r" t="t"/>
              <a:pathLst>
                <a:path extrusionOk="0" h="324485" w="151765">
                  <a:moveTo>
                    <a:pt x="81559" y="264833"/>
                  </a:moveTo>
                  <a:lnTo>
                    <a:pt x="65976" y="264833"/>
                  </a:lnTo>
                  <a:lnTo>
                    <a:pt x="58087" y="266021"/>
                  </a:lnTo>
                  <a:lnTo>
                    <a:pt x="52346" y="269528"/>
                  </a:lnTo>
                  <a:lnTo>
                    <a:pt x="48838" y="275270"/>
                  </a:lnTo>
                  <a:lnTo>
                    <a:pt x="47650" y="283159"/>
                  </a:lnTo>
                  <a:lnTo>
                    <a:pt x="47650" y="306069"/>
                  </a:lnTo>
                  <a:lnTo>
                    <a:pt x="48838" y="313959"/>
                  </a:lnTo>
                  <a:lnTo>
                    <a:pt x="52346" y="319700"/>
                  </a:lnTo>
                  <a:lnTo>
                    <a:pt x="58087" y="323207"/>
                  </a:lnTo>
                  <a:lnTo>
                    <a:pt x="65976" y="324396"/>
                  </a:lnTo>
                  <a:lnTo>
                    <a:pt x="81559" y="324396"/>
                  </a:lnTo>
                  <a:lnTo>
                    <a:pt x="89448" y="323207"/>
                  </a:lnTo>
                  <a:lnTo>
                    <a:pt x="95189" y="319700"/>
                  </a:lnTo>
                  <a:lnTo>
                    <a:pt x="98697" y="313959"/>
                  </a:lnTo>
                  <a:lnTo>
                    <a:pt x="99885" y="306069"/>
                  </a:lnTo>
                  <a:lnTo>
                    <a:pt x="99885" y="283159"/>
                  </a:lnTo>
                  <a:lnTo>
                    <a:pt x="98697" y="275270"/>
                  </a:lnTo>
                  <a:lnTo>
                    <a:pt x="95189" y="269528"/>
                  </a:lnTo>
                  <a:lnTo>
                    <a:pt x="89448" y="266021"/>
                  </a:lnTo>
                  <a:lnTo>
                    <a:pt x="81559" y="264833"/>
                  </a:lnTo>
                  <a:close/>
                </a:path>
                <a:path extrusionOk="0" h="324485" w="151765">
                  <a:moveTo>
                    <a:pt x="147655" y="43992"/>
                  </a:moveTo>
                  <a:lnTo>
                    <a:pt x="74688" y="43992"/>
                  </a:lnTo>
                  <a:lnTo>
                    <a:pt x="84808" y="45195"/>
                  </a:lnTo>
                  <a:lnTo>
                    <a:pt x="92783" y="49490"/>
                  </a:lnTo>
                  <a:lnTo>
                    <a:pt x="98009" y="57907"/>
                  </a:lnTo>
                  <a:lnTo>
                    <a:pt x="99885" y="71475"/>
                  </a:lnTo>
                  <a:lnTo>
                    <a:pt x="99885" y="102641"/>
                  </a:lnTo>
                  <a:lnTo>
                    <a:pt x="98045" y="113283"/>
                  </a:lnTo>
                  <a:lnTo>
                    <a:pt x="93413" y="122508"/>
                  </a:lnTo>
                  <a:lnTo>
                    <a:pt x="87321" y="130275"/>
                  </a:lnTo>
                  <a:lnTo>
                    <a:pt x="81102" y="136537"/>
                  </a:lnTo>
                  <a:lnTo>
                    <a:pt x="68688" y="150203"/>
                  </a:lnTo>
                  <a:lnTo>
                    <a:pt x="60139" y="164085"/>
                  </a:lnTo>
                  <a:lnTo>
                    <a:pt x="55197" y="178741"/>
                  </a:lnTo>
                  <a:lnTo>
                    <a:pt x="53638" y="194406"/>
                  </a:lnTo>
                  <a:lnTo>
                    <a:pt x="53606" y="219011"/>
                  </a:lnTo>
                  <a:lnTo>
                    <a:pt x="54794" y="226900"/>
                  </a:lnTo>
                  <a:lnTo>
                    <a:pt x="58302" y="232641"/>
                  </a:lnTo>
                  <a:lnTo>
                    <a:pt x="64043" y="236149"/>
                  </a:lnTo>
                  <a:lnTo>
                    <a:pt x="71932" y="237337"/>
                  </a:lnTo>
                  <a:lnTo>
                    <a:pt x="75603" y="237337"/>
                  </a:lnTo>
                  <a:lnTo>
                    <a:pt x="83492" y="236149"/>
                  </a:lnTo>
                  <a:lnTo>
                    <a:pt x="89233" y="232641"/>
                  </a:lnTo>
                  <a:lnTo>
                    <a:pt x="92740" y="226900"/>
                  </a:lnTo>
                  <a:lnTo>
                    <a:pt x="93929" y="219011"/>
                  </a:lnTo>
                  <a:lnTo>
                    <a:pt x="93929" y="207556"/>
                  </a:lnTo>
                  <a:lnTo>
                    <a:pt x="96269" y="194406"/>
                  </a:lnTo>
                  <a:lnTo>
                    <a:pt x="102346" y="183446"/>
                  </a:lnTo>
                  <a:lnTo>
                    <a:pt x="110742" y="174117"/>
                  </a:lnTo>
                  <a:lnTo>
                    <a:pt x="120040" y="165861"/>
                  </a:lnTo>
                  <a:lnTo>
                    <a:pt x="130133" y="157350"/>
                  </a:lnTo>
                  <a:lnTo>
                    <a:pt x="140266" y="145876"/>
                  </a:lnTo>
                  <a:lnTo>
                    <a:pt x="148077" y="128819"/>
                  </a:lnTo>
                  <a:lnTo>
                    <a:pt x="151206" y="103555"/>
                  </a:lnTo>
                  <a:lnTo>
                    <a:pt x="151206" y="65976"/>
                  </a:lnTo>
                  <a:lnTo>
                    <a:pt x="147655" y="43992"/>
                  </a:lnTo>
                  <a:close/>
                </a:path>
                <a:path extrusionOk="0" h="324485" w="151765">
                  <a:moveTo>
                    <a:pt x="76060" y="0"/>
                  </a:moveTo>
                  <a:lnTo>
                    <a:pt x="75145" y="0"/>
                  </a:lnTo>
                  <a:lnTo>
                    <a:pt x="42916" y="3607"/>
                  </a:lnTo>
                  <a:lnTo>
                    <a:pt x="19361" y="15119"/>
                  </a:lnTo>
                  <a:lnTo>
                    <a:pt x="4912" y="35565"/>
                  </a:lnTo>
                  <a:lnTo>
                    <a:pt x="0" y="65976"/>
                  </a:lnTo>
                  <a:lnTo>
                    <a:pt x="0" y="99885"/>
                  </a:lnTo>
                  <a:lnTo>
                    <a:pt x="1188" y="107774"/>
                  </a:lnTo>
                  <a:lnTo>
                    <a:pt x="4695" y="113515"/>
                  </a:lnTo>
                  <a:lnTo>
                    <a:pt x="10437" y="117023"/>
                  </a:lnTo>
                  <a:lnTo>
                    <a:pt x="18326" y="118211"/>
                  </a:lnTo>
                  <a:lnTo>
                    <a:pt x="32080" y="118211"/>
                  </a:lnTo>
                  <a:lnTo>
                    <a:pt x="50406" y="71475"/>
                  </a:lnTo>
                  <a:lnTo>
                    <a:pt x="52137" y="57907"/>
                  </a:lnTo>
                  <a:lnTo>
                    <a:pt x="57046" y="49490"/>
                  </a:lnTo>
                  <a:lnTo>
                    <a:pt x="64706" y="45195"/>
                  </a:lnTo>
                  <a:lnTo>
                    <a:pt x="74688" y="43992"/>
                  </a:lnTo>
                  <a:lnTo>
                    <a:pt x="147655" y="43992"/>
                  </a:lnTo>
                  <a:lnTo>
                    <a:pt x="146294" y="35565"/>
                  </a:lnTo>
                  <a:lnTo>
                    <a:pt x="131845" y="15119"/>
                  </a:lnTo>
                  <a:lnTo>
                    <a:pt x="108290" y="3607"/>
                  </a:lnTo>
                  <a:lnTo>
                    <a:pt x="76060" y="0"/>
                  </a:lnTo>
                  <a:close/>
                </a:path>
              </a:pathLst>
            </a:custGeom>
            <a:solidFill>
              <a:srgbClr val="F6CF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7" name="Google Shape;457;p29"/>
          <p:cNvGrpSpPr/>
          <p:nvPr/>
        </p:nvGrpSpPr>
        <p:grpSpPr>
          <a:xfrm>
            <a:off x="6173259" y="6585363"/>
            <a:ext cx="2233178" cy="145415"/>
            <a:chOff x="6173259" y="6175710"/>
            <a:chExt cx="2233178" cy="145415"/>
          </a:xfrm>
        </p:grpSpPr>
        <p:sp>
          <p:nvSpPr>
            <p:cNvPr id="458" name="Google Shape;458;p29"/>
            <p:cNvSpPr/>
            <p:nvPr/>
          </p:nvSpPr>
          <p:spPr>
            <a:xfrm>
              <a:off x="6173259" y="6248399"/>
              <a:ext cx="2232660" cy="0"/>
            </a:xfrm>
            <a:custGeom>
              <a:rect b="b" l="l" r="r" t="t"/>
              <a:pathLst>
                <a:path extrusionOk="0" h="120000" w="2232659">
                  <a:moveTo>
                    <a:pt x="0" y="0"/>
                  </a:moveTo>
                  <a:lnTo>
                    <a:pt x="2232621"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29"/>
            <p:cNvSpPr/>
            <p:nvPr/>
          </p:nvSpPr>
          <p:spPr>
            <a:xfrm>
              <a:off x="8327697" y="6175710"/>
              <a:ext cx="78740" cy="145415"/>
            </a:xfrm>
            <a:custGeom>
              <a:rect b="b" l="l" r="r" t="t"/>
              <a:pathLst>
                <a:path extrusionOk="0" h="145414" w="78740">
                  <a:moveTo>
                    <a:pt x="0" y="0"/>
                  </a:moveTo>
                  <a:lnTo>
                    <a:pt x="78181" y="72694"/>
                  </a:lnTo>
                  <a:lnTo>
                    <a:pt x="0" y="1453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60" name="Google Shape;460;p29"/>
          <p:cNvSpPr/>
          <p:nvPr/>
        </p:nvSpPr>
        <p:spPr>
          <a:xfrm>
            <a:off x="9197788" y="5743653"/>
            <a:ext cx="4940300" cy="1828800"/>
          </a:xfrm>
          <a:prstGeom prst="roundRect">
            <a:avLst>
              <a:gd fmla="val 9510" name="adj"/>
            </a:avLst>
          </a:prstGeom>
          <a:solidFill>
            <a:srgbClr val="D31145"/>
          </a:solidFill>
          <a:ln>
            <a:noFill/>
          </a:ln>
        </p:spPr>
        <p:txBody>
          <a:bodyPr anchorCtr="0" anchor="ctr" bIns="180000" lIns="180000" spcFirstLastPara="1" rIns="180000" wrap="square" tIns="180000">
            <a:noAutofit/>
          </a:bodyPr>
          <a:lstStyle/>
          <a:p>
            <a:pPr indent="0" lvl="0" marL="1260000" marR="0" rtl="0" algn="l">
              <a:spcBef>
                <a:spcPts val="0"/>
              </a:spcBef>
              <a:spcAft>
                <a:spcPts val="0"/>
              </a:spcAft>
              <a:buNone/>
            </a:pPr>
            <a:r>
              <a:rPr lang="en-US" sz="2000">
                <a:solidFill>
                  <a:schemeClr val="lt1"/>
                </a:solidFill>
                <a:latin typeface="Arial"/>
                <a:ea typeface="Arial"/>
                <a:cs typeface="Arial"/>
                <a:sym typeface="Arial"/>
              </a:rPr>
              <a:t>Most of us weren’t active every day at the start, but now we are.</a:t>
            </a:r>
            <a:endParaRPr/>
          </a:p>
          <a:p>
            <a:pPr indent="0" lvl="0" marL="1260000" marR="0" rtl="0" algn="l">
              <a:spcBef>
                <a:spcPts val="0"/>
              </a:spcBef>
              <a:spcAft>
                <a:spcPts val="0"/>
              </a:spcAft>
              <a:buNone/>
            </a:pPr>
            <a:r>
              <a:t/>
            </a:r>
            <a:endParaRPr sz="2000">
              <a:solidFill>
                <a:schemeClr val="lt1"/>
              </a:solidFill>
              <a:latin typeface="Arial"/>
              <a:ea typeface="Arial"/>
              <a:cs typeface="Arial"/>
              <a:sym typeface="Arial"/>
            </a:endParaRPr>
          </a:p>
        </p:txBody>
      </p:sp>
      <p:grpSp>
        <p:nvGrpSpPr>
          <p:cNvPr id="461" name="Google Shape;461;p29"/>
          <p:cNvGrpSpPr/>
          <p:nvPr/>
        </p:nvGrpSpPr>
        <p:grpSpPr>
          <a:xfrm>
            <a:off x="9430245" y="6038194"/>
            <a:ext cx="864235" cy="864235"/>
            <a:chOff x="9575524" y="2895593"/>
            <a:chExt cx="864235" cy="864235"/>
          </a:xfrm>
        </p:grpSpPr>
        <p:sp>
          <p:nvSpPr>
            <p:cNvPr id="462" name="Google Shape;462;p29"/>
            <p:cNvSpPr/>
            <p:nvPr/>
          </p:nvSpPr>
          <p:spPr>
            <a:xfrm>
              <a:off x="9575524" y="2895593"/>
              <a:ext cx="864235" cy="864235"/>
            </a:xfrm>
            <a:custGeom>
              <a:rect b="b" l="l" r="r" t="t"/>
              <a:pathLst>
                <a:path extrusionOk="0" h="864235" w="864234">
                  <a:moveTo>
                    <a:pt x="431939" y="0"/>
                  </a:moveTo>
                  <a:lnTo>
                    <a:pt x="384874" y="2534"/>
                  </a:lnTo>
                  <a:lnTo>
                    <a:pt x="339277" y="9962"/>
                  </a:lnTo>
                  <a:lnTo>
                    <a:pt x="295412" y="22020"/>
                  </a:lnTo>
                  <a:lnTo>
                    <a:pt x="253541" y="38444"/>
                  </a:lnTo>
                  <a:lnTo>
                    <a:pt x="213930" y="58971"/>
                  </a:lnTo>
                  <a:lnTo>
                    <a:pt x="176840" y="83337"/>
                  </a:lnTo>
                  <a:lnTo>
                    <a:pt x="142536" y="111279"/>
                  </a:lnTo>
                  <a:lnTo>
                    <a:pt x="111281" y="142534"/>
                  </a:lnTo>
                  <a:lnTo>
                    <a:pt x="83338" y="176837"/>
                  </a:lnTo>
                  <a:lnTo>
                    <a:pt x="58971" y="213926"/>
                  </a:lnTo>
                  <a:lnTo>
                    <a:pt x="38444" y="253536"/>
                  </a:lnTo>
                  <a:lnTo>
                    <a:pt x="22020" y="295405"/>
                  </a:lnTo>
                  <a:lnTo>
                    <a:pt x="9962" y="339269"/>
                  </a:lnTo>
                  <a:lnTo>
                    <a:pt x="2534" y="384864"/>
                  </a:lnTo>
                  <a:lnTo>
                    <a:pt x="0" y="431927"/>
                  </a:lnTo>
                  <a:lnTo>
                    <a:pt x="2534" y="478992"/>
                  </a:lnTo>
                  <a:lnTo>
                    <a:pt x="9962" y="524589"/>
                  </a:lnTo>
                  <a:lnTo>
                    <a:pt x="22020" y="568454"/>
                  </a:lnTo>
                  <a:lnTo>
                    <a:pt x="38444" y="610324"/>
                  </a:lnTo>
                  <a:lnTo>
                    <a:pt x="58971" y="649936"/>
                  </a:lnTo>
                  <a:lnTo>
                    <a:pt x="83338" y="687026"/>
                  </a:lnTo>
                  <a:lnTo>
                    <a:pt x="111281" y="721330"/>
                  </a:lnTo>
                  <a:lnTo>
                    <a:pt x="142536" y="752585"/>
                  </a:lnTo>
                  <a:lnTo>
                    <a:pt x="176840" y="780528"/>
                  </a:lnTo>
                  <a:lnTo>
                    <a:pt x="213930" y="804894"/>
                  </a:lnTo>
                  <a:lnTo>
                    <a:pt x="253541" y="825422"/>
                  </a:lnTo>
                  <a:lnTo>
                    <a:pt x="295412" y="841846"/>
                  </a:lnTo>
                  <a:lnTo>
                    <a:pt x="339277" y="853904"/>
                  </a:lnTo>
                  <a:lnTo>
                    <a:pt x="384874" y="861332"/>
                  </a:lnTo>
                  <a:lnTo>
                    <a:pt x="431939" y="863866"/>
                  </a:lnTo>
                  <a:lnTo>
                    <a:pt x="479004" y="861332"/>
                  </a:lnTo>
                  <a:lnTo>
                    <a:pt x="524601" y="853904"/>
                  </a:lnTo>
                  <a:lnTo>
                    <a:pt x="568467" y="841846"/>
                  </a:lnTo>
                  <a:lnTo>
                    <a:pt x="610337" y="825422"/>
                  </a:lnTo>
                  <a:lnTo>
                    <a:pt x="649949" y="804894"/>
                  </a:lnTo>
                  <a:lnTo>
                    <a:pt x="687039" y="780528"/>
                  </a:lnTo>
                  <a:lnTo>
                    <a:pt x="721343" y="752585"/>
                  </a:lnTo>
                  <a:lnTo>
                    <a:pt x="752598" y="721330"/>
                  </a:lnTo>
                  <a:lnTo>
                    <a:pt x="780540" y="687026"/>
                  </a:lnTo>
                  <a:lnTo>
                    <a:pt x="804907" y="649936"/>
                  </a:lnTo>
                  <a:lnTo>
                    <a:pt x="825434" y="610324"/>
                  </a:lnTo>
                  <a:lnTo>
                    <a:pt x="841859" y="568454"/>
                  </a:lnTo>
                  <a:lnTo>
                    <a:pt x="853916" y="524589"/>
                  </a:lnTo>
                  <a:lnTo>
                    <a:pt x="861344" y="478992"/>
                  </a:lnTo>
                  <a:lnTo>
                    <a:pt x="863879" y="431927"/>
                  </a:lnTo>
                  <a:lnTo>
                    <a:pt x="861344" y="384864"/>
                  </a:lnTo>
                  <a:lnTo>
                    <a:pt x="853916" y="339269"/>
                  </a:lnTo>
                  <a:lnTo>
                    <a:pt x="841859" y="295405"/>
                  </a:lnTo>
                  <a:lnTo>
                    <a:pt x="825434" y="253536"/>
                  </a:lnTo>
                  <a:lnTo>
                    <a:pt x="804907" y="213926"/>
                  </a:lnTo>
                  <a:lnTo>
                    <a:pt x="780540" y="176837"/>
                  </a:lnTo>
                  <a:lnTo>
                    <a:pt x="752598" y="142534"/>
                  </a:lnTo>
                  <a:lnTo>
                    <a:pt x="721343" y="111279"/>
                  </a:lnTo>
                  <a:lnTo>
                    <a:pt x="687039" y="83337"/>
                  </a:lnTo>
                  <a:lnTo>
                    <a:pt x="649949" y="58971"/>
                  </a:lnTo>
                  <a:lnTo>
                    <a:pt x="610337" y="38444"/>
                  </a:lnTo>
                  <a:lnTo>
                    <a:pt x="568467" y="22020"/>
                  </a:lnTo>
                  <a:lnTo>
                    <a:pt x="524601" y="9962"/>
                  </a:lnTo>
                  <a:lnTo>
                    <a:pt x="479004" y="2534"/>
                  </a:lnTo>
                  <a:lnTo>
                    <a:pt x="43193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29"/>
            <p:cNvSpPr/>
            <p:nvPr/>
          </p:nvSpPr>
          <p:spPr>
            <a:xfrm>
              <a:off x="9818275" y="3109687"/>
              <a:ext cx="406400" cy="405765"/>
            </a:xfrm>
            <a:custGeom>
              <a:rect b="b" l="l" r="r" t="t"/>
              <a:pathLst>
                <a:path extrusionOk="0" h="405764" w="406400">
                  <a:moveTo>
                    <a:pt x="290233" y="0"/>
                  </a:moveTo>
                  <a:lnTo>
                    <a:pt x="0" y="291147"/>
                  </a:lnTo>
                  <a:lnTo>
                    <a:pt x="116039" y="405142"/>
                  </a:lnTo>
                  <a:lnTo>
                    <a:pt x="406273" y="113995"/>
                  </a:lnTo>
                  <a:lnTo>
                    <a:pt x="290233"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29"/>
            <p:cNvSpPr/>
            <p:nvPr/>
          </p:nvSpPr>
          <p:spPr>
            <a:xfrm>
              <a:off x="9749307" y="3400785"/>
              <a:ext cx="184785" cy="186690"/>
            </a:xfrm>
            <a:custGeom>
              <a:rect b="b" l="l" r="r" t="t"/>
              <a:pathLst>
                <a:path extrusionOk="0" h="186689" w="184784">
                  <a:moveTo>
                    <a:pt x="68770" y="0"/>
                  </a:moveTo>
                  <a:lnTo>
                    <a:pt x="0" y="186169"/>
                  </a:lnTo>
                  <a:lnTo>
                    <a:pt x="184632" y="114503"/>
                  </a:lnTo>
                  <a:lnTo>
                    <a:pt x="68770"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65" name="Google Shape;465;p29"/>
            <p:cNvPicPr preferRelativeResize="0"/>
            <p:nvPr/>
          </p:nvPicPr>
          <p:blipFill rotWithShape="1">
            <a:blip r:embed="rId4">
              <a:alphaModFix/>
            </a:blip>
            <a:srcRect b="0" l="0" r="0" t="0"/>
            <a:stretch/>
          </p:blipFill>
          <p:spPr>
            <a:xfrm>
              <a:off x="10108507" y="3068119"/>
              <a:ext cx="157109" cy="155558"/>
            </a:xfrm>
            <a:prstGeom prst="rect">
              <a:avLst/>
            </a:prstGeom>
            <a:noFill/>
            <a:ln>
              <a:noFill/>
            </a:ln>
          </p:spPr>
        </p:pic>
        <p:sp>
          <p:nvSpPr>
            <p:cNvPr id="466" name="Google Shape;466;p29"/>
            <p:cNvSpPr/>
            <p:nvPr/>
          </p:nvSpPr>
          <p:spPr>
            <a:xfrm>
              <a:off x="9749304" y="3517550"/>
              <a:ext cx="69215" cy="69850"/>
            </a:xfrm>
            <a:custGeom>
              <a:rect b="b" l="l" r="r" t="t"/>
              <a:pathLst>
                <a:path extrusionOk="0" h="69850" w="69215">
                  <a:moveTo>
                    <a:pt x="25641" y="0"/>
                  </a:moveTo>
                  <a:lnTo>
                    <a:pt x="0" y="69405"/>
                  </a:lnTo>
                  <a:lnTo>
                    <a:pt x="68745" y="42722"/>
                  </a:lnTo>
                  <a:lnTo>
                    <a:pt x="25641" y="0"/>
                  </a:lnTo>
                  <a:close/>
                </a:path>
              </a:pathLst>
            </a:custGeom>
            <a:solidFill>
              <a:srgbClr val="E4708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30"/>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How can we do research?</a:t>
            </a:r>
            <a:endParaRPr/>
          </a:p>
        </p:txBody>
      </p:sp>
      <p:pic>
        <p:nvPicPr>
          <p:cNvPr descr="Image of a pencil writing on lined paper." id="473" name="Google Shape;473;p30"/>
          <p:cNvPicPr preferRelativeResize="0"/>
          <p:nvPr>
            <p:ph idx="2" type="pic"/>
          </p:nvPr>
        </p:nvPicPr>
        <p:blipFill rotWithShape="1">
          <a:blip r:embed="rId3">
            <a:alphaModFix/>
          </a:blip>
          <a:srcRect b="0" l="33582" r="2574" t="0"/>
          <a:stretch/>
        </p:blipFill>
        <p:spPr>
          <a:xfrm>
            <a:off x="7499095" y="0"/>
            <a:ext cx="8756905" cy="9144000"/>
          </a:xfrm>
          <a:prstGeom prst="rect">
            <a:avLst/>
          </a:prstGeom>
          <a:noFill/>
          <a:ln>
            <a:noFill/>
          </a:ln>
        </p:spPr>
      </p:pic>
      <p:grpSp>
        <p:nvGrpSpPr>
          <p:cNvPr id="474" name="Google Shape;474;p30"/>
          <p:cNvGrpSpPr/>
          <p:nvPr/>
        </p:nvGrpSpPr>
        <p:grpSpPr>
          <a:xfrm>
            <a:off x="12303125" y="0"/>
            <a:ext cx="3952875" cy="1454150"/>
            <a:chOff x="12303572" y="0"/>
            <a:chExt cx="3952875" cy="1454150"/>
          </a:xfrm>
        </p:grpSpPr>
        <p:sp>
          <p:nvSpPr>
            <p:cNvPr id="475" name="Google Shape;475;p30"/>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76" name="Google Shape;476;p30"/>
            <p:cNvPicPr preferRelativeResize="0"/>
            <p:nvPr/>
          </p:nvPicPr>
          <p:blipFill rotWithShape="1">
            <a:blip r:embed="rId4">
              <a:alphaModFix/>
            </a:blip>
            <a:srcRect b="0" l="0" r="0" t="0"/>
            <a:stretch/>
          </p:blipFill>
          <p:spPr>
            <a:xfrm>
              <a:off x="12344399" y="299949"/>
              <a:ext cx="513295" cy="1076500"/>
            </a:xfrm>
            <a:prstGeom prst="rect">
              <a:avLst/>
            </a:prstGeom>
            <a:noFill/>
            <a:ln>
              <a:noFill/>
            </a:ln>
          </p:spPr>
        </p:pic>
      </p:grpSp>
      <p:sp>
        <p:nvSpPr>
          <p:cNvPr id="477" name="Google Shape;477;p30"/>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Research</a:t>
            </a:r>
            <a:endParaRPr/>
          </a:p>
        </p:txBody>
      </p:sp>
      <p:sp>
        <p:nvSpPr>
          <p:cNvPr id="478" name="Google Shape;478;p30"/>
          <p:cNvSpPr txBox="1"/>
          <p:nvPr>
            <p:ph idx="1" type="body"/>
          </p:nvPr>
        </p:nvSpPr>
        <p:spPr>
          <a:xfrm>
            <a:off x="464462" y="1636703"/>
            <a:ext cx="7455650" cy="6309117"/>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000"/>
              <a:buNone/>
            </a:pPr>
            <a:r>
              <a:rPr lang="en-US"/>
              <a:t>There are many ways you can do research:</a:t>
            </a:r>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rPr b="1" lang="en-US"/>
              <a:t>Option 1:</a:t>
            </a:r>
            <a:r>
              <a:rPr lang="en-US"/>
              <a:t> Group discussion</a:t>
            </a:r>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rPr b="1" lang="en-US"/>
              <a:t>Option 2:</a:t>
            </a:r>
            <a:r>
              <a:rPr lang="en-US"/>
              <a:t> Interviews</a:t>
            </a:r>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rPr b="1" lang="en-US"/>
              <a:t>Option 3: </a:t>
            </a:r>
            <a:r>
              <a:rPr lang="en-US"/>
              <a:t>Surveys</a:t>
            </a:r>
            <a:endParaRPr/>
          </a:p>
          <a:p>
            <a:pPr indent="0" lvl="1" marL="0" rtl="0" algn="l">
              <a:lnSpc>
                <a:spcPct val="90000"/>
              </a:lnSpc>
              <a:spcBef>
                <a:spcPts val="0"/>
              </a:spcBef>
              <a:spcAft>
                <a:spcPts val="0"/>
              </a:spcAft>
              <a:buClr>
                <a:srgbClr val="333D47"/>
              </a:buClr>
              <a:buSzPts val="2000"/>
              <a:buNone/>
            </a:pPr>
            <a:r>
              <a:t/>
            </a:r>
            <a:endParaRPr/>
          </a:p>
        </p:txBody>
      </p:sp>
      <p:sp>
        <p:nvSpPr>
          <p:cNvPr id="479" name="Google Shape;479;p30"/>
          <p:cNvSpPr/>
          <p:nvPr/>
        </p:nvSpPr>
        <p:spPr>
          <a:xfrm>
            <a:off x="458998" y="4791261"/>
            <a:ext cx="3348462" cy="2160868"/>
          </a:xfrm>
          <a:prstGeom prst="roundRect">
            <a:avLst>
              <a:gd fmla="val 12897"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rgbClr val="333D47"/>
                </a:solidFill>
                <a:latin typeface="Arial"/>
                <a:ea typeface="Arial"/>
                <a:cs typeface="Arial"/>
                <a:sym typeface="Arial"/>
              </a:rPr>
              <a:t>Focus on one option to start with – but you can do all of them if you have more time.</a:t>
            </a:r>
            <a:endParaRPr/>
          </a:p>
        </p:txBody>
      </p:sp>
      <p:sp>
        <p:nvSpPr>
          <p:cNvPr id="480" name="Google Shape;480;p30"/>
          <p:cNvSpPr/>
          <p:nvPr/>
        </p:nvSpPr>
        <p:spPr>
          <a:xfrm>
            <a:off x="10858500" y="3190874"/>
            <a:ext cx="4953000" cy="3761255"/>
          </a:xfrm>
          <a:prstGeom prst="roundRect">
            <a:avLst>
              <a:gd fmla="val 4363" name="adj"/>
            </a:avLst>
          </a:prstGeom>
          <a:solidFill>
            <a:srgbClr val="D31145"/>
          </a:solidFill>
          <a:ln>
            <a:noFill/>
          </a:ln>
        </p:spPr>
        <p:txBody>
          <a:bodyPr anchorCtr="0" anchor="ctr" bIns="180000" lIns="180000" spcFirstLastPara="1" rIns="180000" wrap="square" tIns="180000">
            <a:noAutofit/>
          </a:bodyPr>
          <a:lstStyle/>
          <a:p>
            <a:pPr indent="0" lvl="0" marL="1260000" marR="0" rtl="0" algn="l">
              <a:spcBef>
                <a:spcPts val="0"/>
              </a:spcBef>
              <a:spcAft>
                <a:spcPts val="0"/>
              </a:spcAft>
              <a:buNone/>
            </a:pPr>
            <a:r>
              <a:rPr b="1" lang="en-US" sz="2000">
                <a:solidFill>
                  <a:schemeClr val="lt1"/>
                </a:solidFill>
                <a:latin typeface="Arial"/>
                <a:ea typeface="Arial"/>
                <a:cs typeface="Arial"/>
                <a:sym typeface="Arial"/>
              </a:rPr>
              <a:t>Top tips</a:t>
            </a:r>
            <a:endParaRPr/>
          </a:p>
          <a:p>
            <a:pPr indent="0" lvl="0" marL="1260000" marR="0" rtl="0" algn="l">
              <a:spcBef>
                <a:spcPts val="0"/>
              </a:spcBef>
              <a:spcAft>
                <a:spcPts val="0"/>
              </a:spcAft>
              <a:buNone/>
            </a:pPr>
            <a:r>
              <a:t/>
            </a:r>
            <a:endParaRPr b="1" sz="2000">
              <a:solidFill>
                <a:schemeClr val="lt1"/>
              </a:solidFill>
              <a:latin typeface="Arial"/>
              <a:ea typeface="Arial"/>
              <a:cs typeface="Arial"/>
              <a:sym typeface="Arial"/>
            </a:endParaRPr>
          </a:p>
          <a:p>
            <a:pPr indent="-342900" lvl="0" marL="1602900" marR="0" rtl="0" algn="l">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The more research you can do, the more difference you will make.</a:t>
            </a:r>
            <a:endParaRPr/>
          </a:p>
          <a:p>
            <a:pPr indent="-342900" lvl="0" marL="1602900" marR="0" rtl="0" algn="l">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Repeat your research after you have made changes to see if they have helped people to make healthier choices.</a:t>
            </a:r>
            <a:endParaRPr/>
          </a:p>
        </p:txBody>
      </p:sp>
      <p:grpSp>
        <p:nvGrpSpPr>
          <p:cNvPr id="481" name="Google Shape;481;p30"/>
          <p:cNvGrpSpPr/>
          <p:nvPr/>
        </p:nvGrpSpPr>
        <p:grpSpPr>
          <a:xfrm>
            <a:off x="11078432" y="3423669"/>
            <a:ext cx="864235" cy="864235"/>
            <a:chOff x="11228641" y="3505193"/>
            <a:chExt cx="864235" cy="864235"/>
          </a:xfrm>
        </p:grpSpPr>
        <p:sp>
          <p:nvSpPr>
            <p:cNvPr id="482" name="Google Shape;482;p30"/>
            <p:cNvSpPr/>
            <p:nvPr/>
          </p:nvSpPr>
          <p:spPr>
            <a:xfrm>
              <a:off x="11228641" y="3505193"/>
              <a:ext cx="864235" cy="864235"/>
            </a:xfrm>
            <a:custGeom>
              <a:rect b="b" l="l" r="r" t="t"/>
              <a:pathLst>
                <a:path extrusionOk="0" h="864235" w="864234">
                  <a:moveTo>
                    <a:pt x="431939" y="0"/>
                  </a:moveTo>
                  <a:lnTo>
                    <a:pt x="384874" y="2534"/>
                  </a:lnTo>
                  <a:lnTo>
                    <a:pt x="339277" y="9962"/>
                  </a:lnTo>
                  <a:lnTo>
                    <a:pt x="295412" y="22020"/>
                  </a:lnTo>
                  <a:lnTo>
                    <a:pt x="253541" y="38444"/>
                  </a:lnTo>
                  <a:lnTo>
                    <a:pt x="213930" y="58971"/>
                  </a:lnTo>
                  <a:lnTo>
                    <a:pt x="176840" y="83337"/>
                  </a:lnTo>
                  <a:lnTo>
                    <a:pt x="142536" y="111279"/>
                  </a:lnTo>
                  <a:lnTo>
                    <a:pt x="111281" y="142534"/>
                  </a:lnTo>
                  <a:lnTo>
                    <a:pt x="83338" y="176837"/>
                  </a:lnTo>
                  <a:lnTo>
                    <a:pt x="58971" y="213926"/>
                  </a:lnTo>
                  <a:lnTo>
                    <a:pt x="38444" y="253536"/>
                  </a:lnTo>
                  <a:lnTo>
                    <a:pt x="22020" y="295405"/>
                  </a:lnTo>
                  <a:lnTo>
                    <a:pt x="9962" y="339269"/>
                  </a:lnTo>
                  <a:lnTo>
                    <a:pt x="2534" y="384864"/>
                  </a:lnTo>
                  <a:lnTo>
                    <a:pt x="0" y="431927"/>
                  </a:lnTo>
                  <a:lnTo>
                    <a:pt x="2534" y="478992"/>
                  </a:lnTo>
                  <a:lnTo>
                    <a:pt x="9962" y="524589"/>
                  </a:lnTo>
                  <a:lnTo>
                    <a:pt x="22020" y="568454"/>
                  </a:lnTo>
                  <a:lnTo>
                    <a:pt x="38444" y="610324"/>
                  </a:lnTo>
                  <a:lnTo>
                    <a:pt x="58971" y="649936"/>
                  </a:lnTo>
                  <a:lnTo>
                    <a:pt x="83338" y="687026"/>
                  </a:lnTo>
                  <a:lnTo>
                    <a:pt x="111281" y="721330"/>
                  </a:lnTo>
                  <a:lnTo>
                    <a:pt x="142536" y="752585"/>
                  </a:lnTo>
                  <a:lnTo>
                    <a:pt x="176840" y="780528"/>
                  </a:lnTo>
                  <a:lnTo>
                    <a:pt x="213930" y="804894"/>
                  </a:lnTo>
                  <a:lnTo>
                    <a:pt x="253541" y="825422"/>
                  </a:lnTo>
                  <a:lnTo>
                    <a:pt x="295412" y="841846"/>
                  </a:lnTo>
                  <a:lnTo>
                    <a:pt x="339277" y="853904"/>
                  </a:lnTo>
                  <a:lnTo>
                    <a:pt x="384874" y="861332"/>
                  </a:lnTo>
                  <a:lnTo>
                    <a:pt x="431939" y="863866"/>
                  </a:lnTo>
                  <a:lnTo>
                    <a:pt x="479004" y="861332"/>
                  </a:lnTo>
                  <a:lnTo>
                    <a:pt x="524601" y="853904"/>
                  </a:lnTo>
                  <a:lnTo>
                    <a:pt x="568467" y="841846"/>
                  </a:lnTo>
                  <a:lnTo>
                    <a:pt x="610337" y="825422"/>
                  </a:lnTo>
                  <a:lnTo>
                    <a:pt x="649949" y="804894"/>
                  </a:lnTo>
                  <a:lnTo>
                    <a:pt x="687039" y="780528"/>
                  </a:lnTo>
                  <a:lnTo>
                    <a:pt x="721343" y="752585"/>
                  </a:lnTo>
                  <a:lnTo>
                    <a:pt x="752598" y="721330"/>
                  </a:lnTo>
                  <a:lnTo>
                    <a:pt x="780540" y="687026"/>
                  </a:lnTo>
                  <a:lnTo>
                    <a:pt x="804907" y="649936"/>
                  </a:lnTo>
                  <a:lnTo>
                    <a:pt x="825434" y="610324"/>
                  </a:lnTo>
                  <a:lnTo>
                    <a:pt x="841859" y="568454"/>
                  </a:lnTo>
                  <a:lnTo>
                    <a:pt x="853916" y="524589"/>
                  </a:lnTo>
                  <a:lnTo>
                    <a:pt x="861344" y="478992"/>
                  </a:lnTo>
                  <a:lnTo>
                    <a:pt x="863879" y="431927"/>
                  </a:lnTo>
                  <a:lnTo>
                    <a:pt x="861344" y="384864"/>
                  </a:lnTo>
                  <a:lnTo>
                    <a:pt x="853916" y="339269"/>
                  </a:lnTo>
                  <a:lnTo>
                    <a:pt x="841859" y="295405"/>
                  </a:lnTo>
                  <a:lnTo>
                    <a:pt x="825434" y="253536"/>
                  </a:lnTo>
                  <a:lnTo>
                    <a:pt x="804907" y="213926"/>
                  </a:lnTo>
                  <a:lnTo>
                    <a:pt x="780540" y="176837"/>
                  </a:lnTo>
                  <a:lnTo>
                    <a:pt x="752598" y="142534"/>
                  </a:lnTo>
                  <a:lnTo>
                    <a:pt x="721343" y="111279"/>
                  </a:lnTo>
                  <a:lnTo>
                    <a:pt x="687039" y="83337"/>
                  </a:lnTo>
                  <a:lnTo>
                    <a:pt x="649949" y="58971"/>
                  </a:lnTo>
                  <a:lnTo>
                    <a:pt x="610337" y="38444"/>
                  </a:lnTo>
                  <a:lnTo>
                    <a:pt x="568467" y="22020"/>
                  </a:lnTo>
                  <a:lnTo>
                    <a:pt x="524601" y="9962"/>
                  </a:lnTo>
                  <a:lnTo>
                    <a:pt x="479004" y="2534"/>
                  </a:lnTo>
                  <a:lnTo>
                    <a:pt x="43193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83" name="Google Shape;483;p30"/>
            <p:cNvPicPr preferRelativeResize="0"/>
            <p:nvPr/>
          </p:nvPicPr>
          <p:blipFill rotWithShape="1">
            <a:blip r:embed="rId5">
              <a:alphaModFix/>
            </a:blip>
            <a:srcRect b="0" l="0" r="0" t="0"/>
            <a:stretch/>
          </p:blipFill>
          <p:spPr>
            <a:xfrm>
              <a:off x="11706947" y="3694915"/>
              <a:ext cx="160578" cy="160578"/>
            </a:xfrm>
            <a:prstGeom prst="rect">
              <a:avLst/>
            </a:prstGeom>
            <a:noFill/>
            <a:ln>
              <a:noFill/>
            </a:ln>
          </p:spPr>
        </p:pic>
        <p:sp>
          <p:nvSpPr>
            <p:cNvPr id="484" name="Google Shape;484;p30"/>
            <p:cNvSpPr/>
            <p:nvPr/>
          </p:nvSpPr>
          <p:spPr>
            <a:xfrm>
              <a:off x="11356111" y="3930323"/>
              <a:ext cx="270510" cy="270510"/>
            </a:xfrm>
            <a:custGeom>
              <a:rect b="b" l="l" r="r" t="t"/>
              <a:pathLst>
                <a:path extrusionOk="0" h="270510" w="270509">
                  <a:moveTo>
                    <a:pt x="115265" y="0"/>
                  </a:moveTo>
                  <a:lnTo>
                    <a:pt x="18796" y="96469"/>
                  </a:lnTo>
                  <a:lnTo>
                    <a:pt x="2035" y="125427"/>
                  </a:lnTo>
                  <a:lnTo>
                    <a:pt x="0" y="160724"/>
                  </a:lnTo>
                  <a:lnTo>
                    <a:pt x="12080" y="197974"/>
                  </a:lnTo>
                  <a:lnTo>
                    <a:pt x="37668" y="232791"/>
                  </a:lnTo>
                  <a:lnTo>
                    <a:pt x="72491" y="258383"/>
                  </a:lnTo>
                  <a:lnTo>
                    <a:pt x="109743" y="270463"/>
                  </a:lnTo>
                  <a:lnTo>
                    <a:pt x="145038" y="268425"/>
                  </a:lnTo>
                  <a:lnTo>
                    <a:pt x="173990" y="251663"/>
                  </a:lnTo>
                  <a:lnTo>
                    <a:pt x="270471" y="155194"/>
                  </a:lnTo>
                  <a:lnTo>
                    <a:pt x="115265"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30"/>
            <p:cNvSpPr/>
            <p:nvPr/>
          </p:nvSpPr>
          <p:spPr>
            <a:xfrm>
              <a:off x="11471381" y="3628555"/>
              <a:ext cx="459740" cy="457200"/>
            </a:xfrm>
            <a:custGeom>
              <a:rect b="b" l="l" r="r" t="t"/>
              <a:pathLst>
                <a:path extrusionOk="0" h="457200" w="459740">
                  <a:moveTo>
                    <a:pt x="122091" y="0"/>
                  </a:moveTo>
                  <a:lnTo>
                    <a:pt x="109206" y="6450"/>
                  </a:lnTo>
                  <a:lnTo>
                    <a:pt x="100634" y="19021"/>
                  </a:lnTo>
                  <a:lnTo>
                    <a:pt x="0" y="301761"/>
                  </a:lnTo>
                  <a:lnTo>
                    <a:pt x="155194" y="456955"/>
                  </a:lnTo>
                  <a:lnTo>
                    <a:pt x="440055" y="358822"/>
                  </a:lnTo>
                  <a:lnTo>
                    <a:pt x="452762" y="350311"/>
                  </a:lnTo>
                  <a:lnTo>
                    <a:pt x="459320" y="337405"/>
                  </a:lnTo>
                  <a:lnTo>
                    <a:pt x="459078" y="322930"/>
                  </a:lnTo>
                  <a:lnTo>
                    <a:pt x="451383" y="309711"/>
                  </a:lnTo>
                  <a:lnTo>
                    <a:pt x="149644" y="7972"/>
                  </a:lnTo>
                  <a:lnTo>
                    <a:pt x="136499" y="297"/>
                  </a:lnTo>
                  <a:lnTo>
                    <a:pt x="122091" y="0"/>
                  </a:lnTo>
                  <a:close/>
                </a:path>
              </a:pathLst>
            </a:custGeom>
            <a:solidFill>
              <a:srgbClr val="E4708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86" name="Google Shape;486;p30"/>
            <p:cNvPicPr preferRelativeResize="0"/>
            <p:nvPr/>
          </p:nvPicPr>
          <p:blipFill rotWithShape="1">
            <a:blip r:embed="rId6">
              <a:alphaModFix/>
            </a:blip>
            <a:srcRect b="0" l="0" r="0" t="0"/>
            <a:stretch/>
          </p:blipFill>
          <p:spPr>
            <a:xfrm>
              <a:off x="11543437" y="4127092"/>
              <a:ext cx="145929" cy="145624"/>
            </a:xfrm>
            <a:prstGeom prst="rect">
              <a:avLst/>
            </a:prstGeom>
            <a:noFill/>
            <a:ln>
              <a:noFill/>
            </a:ln>
          </p:spPr>
        </p:pic>
        <p:sp>
          <p:nvSpPr>
            <p:cNvPr id="487" name="Google Shape;487;p30"/>
            <p:cNvSpPr/>
            <p:nvPr/>
          </p:nvSpPr>
          <p:spPr>
            <a:xfrm>
              <a:off x="11407676" y="4087694"/>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p30"/>
            <p:cNvSpPr/>
            <p:nvPr/>
          </p:nvSpPr>
          <p:spPr>
            <a:xfrm>
              <a:off x="11441669" y="4053703"/>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30"/>
            <p:cNvSpPr/>
            <p:nvPr/>
          </p:nvSpPr>
          <p:spPr>
            <a:xfrm>
              <a:off x="11475660" y="4019710"/>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0" name="Google Shape;490;p30"/>
            <p:cNvSpPr/>
            <p:nvPr/>
          </p:nvSpPr>
          <p:spPr>
            <a:xfrm>
              <a:off x="11868556" y="3657015"/>
              <a:ext cx="37465" cy="37465"/>
            </a:xfrm>
            <a:custGeom>
              <a:rect b="b" l="l" r="r" t="t"/>
              <a:pathLst>
                <a:path extrusionOk="0" h="37464" w="37465">
                  <a:moveTo>
                    <a:pt x="0" y="36868"/>
                  </a:moveTo>
                  <a:lnTo>
                    <a:pt x="36868" y="0"/>
                  </a:lnTo>
                </a:path>
              </a:pathLst>
            </a:custGeom>
            <a:noFill/>
            <a:ln cap="flat" cmpd="sng" w="174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30"/>
            <p:cNvSpPr/>
            <p:nvPr/>
          </p:nvSpPr>
          <p:spPr>
            <a:xfrm>
              <a:off x="11756962" y="3597744"/>
              <a:ext cx="205740" cy="208915"/>
            </a:xfrm>
            <a:custGeom>
              <a:rect b="b" l="l" r="r" t="t"/>
              <a:pathLst>
                <a:path extrusionOk="0" h="208914" w="205740">
                  <a:moveTo>
                    <a:pt x="17411" y="0"/>
                  </a:moveTo>
                  <a:lnTo>
                    <a:pt x="0" y="0"/>
                  </a:lnTo>
                  <a:lnTo>
                    <a:pt x="0" y="52133"/>
                  </a:lnTo>
                  <a:lnTo>
                    <a:pt x="17411" y="52133"/>
                  </a:lnTo>
                  <a:lnTo>
                    <a:pt x="17411" y="0"/>
                  </a:lnTo>
                  <a:close/>
                </a:path>
                <a:path extrusionOk="0" h="208914" w="205740">
                  <a:moveTo>
                    <a:pt x="205359" y="191312"/>
                  </a:moveTo>
                  <a:lnTo>
                    <a:pt x="153225" y="191312"/>
                  </a:lnTo>
                  <a:lnTo>
                    <a:pt x="153225" y="208724"/>
                  </a:lnTo>
                  <a:lnTo>
                    <a:pt x="205359" y="208724"/>
                  </a:lnTo>
                  <a:lnTo>
                    <a:pt x="205359" y="191312"/>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2" name="Google Shape;492;p30"/>
          <p:cNvGrpSpPr/>
          <p:nvPr/>
        </p:nvGrpSpPr>
        <p:grpSpPr>
          <a:xfrm>
            <a:off x="15392400" y="8426450"/>
            <a:ext cx="622300" cy="381000"/>
            <a:chOff x="15392400" y="8426450"/>
            <a:chExt cx="622300" cy="381000"/>
          </a:xfrm>
        </p:grpSpPr>
        <p:sp>
          <p:nvSpPr>
            <p:cNvPr id="493" name="Google Shape;493;p30"/>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30"/>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31"/>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Option 1: Group discussion</a:t>
            </a:r>
            <a:endParaRPr/>
          </a:p>
        </p:txBody>
      </p:sp>
      <p:sp>
        <p:nvSpPr>
          <p:cNvPr id="500" name="Google Shape;500;p31"/>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Research</a:t>
            </a:r>
            <a:endParaRPr/>
          </a:p>
        </p:txBody>
      </p:sp>
      <p:sp>
        <p:nvSpPr>
          <p:cNvPr id="501" name="Google Shape;501;p31"/>
          <p:cNvSpPr txBox="1"/>
          <p:nvPr>
            <p:ph idx="1" type="body"/>
          </p:nvPr>
        </p:nvSpPr>
        <p:spPr>
          <a:xfrm>
            <a:off x="464461" y="1636704"/>
            <a:ext cx="15347039" cy="349752"/>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000"/>
              <a:buNone/>
            </a:pPr>
            <a:r>
              <a:rPr lang="en-US"/>
              <a:t>Discuss the questions on each card. </a:t>
            </a:r>
            <a:endParaRPr/>
          </a:p>
          <a:p>
            <a:pPr indent="0" lvl="1" marL="0" rtl="0" algn="l">
              <a:lnSpc>
                <a:spcPct val="90000"/>
              </a:lnSpc>
              <a:spcBef>
                <a:spcPts val="0"/>
              </a:spcBef>
              <a:spcAft>
                <a:spcPts val="0"/>
              </a:spcAft>
              <a:buClr>
                <a:srgbClr val="333D47"/>
              </a:buClr>
              <a:buSzPts val="2000"/>
              <a:buNone/>
            </a:pPr>
            <a:r>
              <a:t/>
            </a:r>
            <a:endParaRPr/>
          </a:p>
        </p:txBody>
      </p:sp>
      <p:sp>
        <p:nvSpPr>
          <p:cNvPr id="502" name="Google Shape;502;p31"/>
          <p:cNvSpPr/>
          <p:nvPr/>
        </p:nvSpPr>
        <p:spPr>
          <a:xfrm>
            <a:off x="460375" y="2263255"/>
            <a:ext cx="3594100" cy="4569833"/>
          </a:xfrm>
          <a:prstGeom prst="roundRect">
            <a:avLst>
              <a:gd fmla="val 3920"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rgbClr val="333D47"/>
                </a:solidFill>
                <a:latin typeface="Arial"/>
                <a:ea typeface="Arial"/>
                <a:cs typeface="Arial"/>
                <a:sym typeface="Arial"/>
              </a:rPr>
              <a:t>Healthy eating</a:t>
            </a:r>
            <a:endParaRPr/>
          </a:p>
          <a:p>
            <a:pPr indent="-215900" lvl="0" marL="342900" marR="0" rtl="0" algn="l">
              <a:spcBef>
                <a:spcPts val="0"/>
              </a:spcBef>
              <a:spcAft>
                <a:spcPts val="0"/>
              </a:spcAft>
              <a:buClr>
                <a:schemeClr val="dk1"/>
              </a:buClr>
              <a:buSzPts val="2000"/>
              <a:buFont typeface="Arial"/>
              <a:buNone/>
            </a:pPr>
            <a:r>
              <a:t/>
            </a:r>
            <a:endParaRPr sz="2000">
              <a:solidFill>
                <a:srgbClr val="333D47"/>
              </a:solidFill>
              <a:latin typeface="Arial"/>
              <a:ea typeface="Arial"/>
              <a:cs typeface="Arial"/>
              <a:sym typeface="Arial"/>
            </a:endParaRPr>
          </a:p>
          <a:p>
            <a:pPr indent="-342900" lvl="0" marL="342900" marR="0" rtl="0" algn="l">
              <a:spcBef>
                <a:spcPts val="0"/>
              </a:spcBef>
              <a:spcAft>
                <a:spcPts val="0"/>
              </a:spcAft>
              <a:buClr>
                <a:srgbClr val="333D47"/>
              </a:buClr>
              <a:buSzPts val="2000"/>
              <a:buFont typeface="Arial"/>
              <a:buChar char="•"/>
            </a:pPr>
            <a:r>
              <a:rPr lang="en-US" sz="2000">
                <a:solidFill>
                  <a:srgbClr val="333D47"/>
                </a:solidFill>
                <a:latin typeface="Arial"/>
                <a:ea typeface="Arial"/>
                <a:cs typeface="Arial"/>
                <a:sym typeface="Arial"/>
              </a:rPr>
              <a:t>What do we eat at lunchtime?</a:t>
            </a:r>
            <a:endParaRPr/>
          </a:p>
          <a:p>
            <a:pPr indent="-215900" lvl="0" marL="342900" marR="0" rtl="0" algn="l">
              <a:spcBef>
                <a:spcPts val="0"/>
              </a:spcBef>
              <a:spcAft>
                <a:spcPts val="0"/>
              </a:spcAft>
              <a:buClr>
                <a:schemeClr val="dk1"/>
              </a:buClr>
              <a:buSzPts val="2000"/>
              <a:buFont typeface="Arial"/>
              <a:buNone/>
            </a:pPr>
            <a:r>
              <a:t/>
            </a:r>
            <a:endParaRPr sz="2000">
              <a:solidFill>
                <a:srgbClr val="333D47"/>
              </a:solidFill>
              <a:latin typeface="Arial"/>
              <a:ea typeface="Arial"/>
              <a:cs typeface="Arial"/>
              <a:sym typeface="Arial"/>
            </a:endParaRPr>
          </a:p>
          <a:p>
            <a:pPr indent="-342900" lvl="0" marL="342900" marR="0" rtl="0" algn="l">
              <a:spcBef>
                <a:spcPts val="0"/>
              </a:spcBef>
              <a:spcAft>
                <a:spcPts val="0"/>
              </a:spcAft>
              <a:buClr>
                <a:srgbClr val="333D47"/>
              </a:buClr>
              <a:buSzPts val="2000"/>
              <a:buFont typeface="Arial"/>
              <a:buChar char="•"/>
            </a:pPr>
            <a:r>
              <a:rPr lang="en-US" sz="2000">
                <a:solidFill>
                  <a:srgbClr val="333D47"/>
                </a:solidFill>
                <a:latin typeface="Arial"/>
                <a:ea typeface="Arial"/>
                <a:cs typeface="Arial"/>
                <a:sym typeface="Arial"/>
              </a:rPr>
              <a:t>Do we drink plenty of water?</a:t>
            </a:r>
            <a:endParaRPr/>
          </a:p>
          <a:p>
            <a:pPr indent="-215900" lvl="0" marL="342900" marR="0" rtl="0" algn="l">
              <a:spcBef>
                <a:spcPts val="0"/>
              </a:spcBef>
              <a:spcAft>
                <a:spcPts val="0"/>
              </a:spcAft>
              <a:buClr>
                <a:schemeClr val="dk1"/>
              </a:buClr>
              <a:buSzPts val="2000"/>
              <a:buFont typeface="Arial"/>
              <a:buNone/>
            </a:pPr>
            <a:r>
              <a:t/>
            </a:r>
            <a:endParaRPr sz="2000">
              <a:solidFill>
                <a:srgbClr val="333D47"/>
              </a:solidFill>
              <a:latin typeface="Arial"/>
              <a:ea typeface="Arial"/>
              <a:cs typeface="Arial"/>
              <a:sym typeface="Arial"/>
            </a:endParaRPr>
          </a:p>
          <a:p>
            <a:pPr indent="-342900" lvl="0" marL="342900" marR="0" rtl="0" algn="l">
              <a:spcBef>
                <a:spcPts val="0"/>
              </a:spcBef>
              <a:spcAft>
                <a:spcPts val="0"/>
              </a:spcAft>
              <a:buClr>
                <a:srgbClr val="333D47"/>
              </a:buClr>
              <a:buSzPts val="2000"/>
              <a:buFont typeface="Arial"/>
              <a:buChar char="•"/>
            </a:pPr>
            <a:r>
              <a:rPr lang="en-US" sz="2000">
                <a:solidFill>
                  <a:srgbClr val="333D47"/>
                </a:solidFill>
                <a:latin typeface="Arial"/>
                <a:ea typeface="Arial"/>
                <a:cs typeface="Arial"/>
                <a:sym typeface="Arial"/>
              </a:rPr>
              <a:t>Does everyone know what healthy eating means?</a:t>
            </a:r>
            <a:endParaRPr/>
          </a:p>
        </p:txBody>
      </p:sp>
      <p:sp>
        <p:nvSpPr>
          <p:cNvPr id="503" name="Google Shape;503;p31"/>
          <p:cNvSpPr/>
          <p:nvPr/>
        </p:nvSpPr>
        <p:spPr>
          <a:xfrm>
            <a:off x="4391399" y="2263255"/>
            <a:ext cx="3594100" cy="4569833"/>
          </a:xfrm>
          <a:prstGeom prst="roundRect">
            <a:avLst>
              <a:gd fmla="val 3920"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rgbClr val="333D47"/>
                </a:solidFill>
                <a:latin typeface="Arial"/>
                <a:ea typeface="Arial"/>
                <a:cs typeface="Arial"/>
                <a:sym typeface="Arial"/>
              </a:rPr>
              <a:t>Active lifestyles</a:t>
            </a:r>
            <a:endParaRPr/>
          </a:p>
          <a:p>
            <a:pPr indent="0" lvl="0" marL="0" marR="0" rtl="0" algn="l">
              <a:spcBef>
                <a:spcPts val="0"/>
              </a:spcBef>
              <a:spcAft>
                <a:spcPts val="0"/>
              </a:spcAft>
              <a:buNone/>
            </a:pPr>
            <a:r>
              <a:t/>
            </a:r>
            <a:endParaRPr sz="2000">
              <a:solidFill>
                <a:srgbClr val="333D47"/>
              </a:solidFill>
              <a:latin typeface="Arial"/>
              <a:ea typeface="Arial"/>
              <a:cs typeface="Arial"/>
              <a:sym typeface="Arial"/>
            </a:endParaRPr>
          </a:p>
          <a:p>
            <a:pPr indent="-342900" lvl="0" marL="342900" marR="0" rtl="0" algn="l">
              <a:spcBef>
                <a:spcPts val="0"/>
              </a:spcBef>
              <a:spcAft>
                <a:spcPts val="0"/>
              </a:spcAft>
              <a:buClr>
                <a:srgbClr val="333D47"/>
              </a:buClr>
              <a:buSzPts val="2000"/>
              <a:buFont typeface="Arial"/>
              <a:buChar char="•"/>
            </a:pPr>
            <a:r>
              <a:rPr lang="en-US" sz="2000">
                <a:solidFill>
                  <a:srgbClr val="333D47"/>
                </a:solidFill>
                <a:latin typeface="Arial"/>
                <a:ea typeface="Arial"/>
                <a:cs typeface="Arial"/>
                <a:sym typeface="Arial"/>
              </a:rPr>
              <a:t>When are we active in the school day?</a:t>
            </a:r>
            <a:endParaRPr/>
          </a:p>
          <a:p>
            <a:pPr indent="-215900" lvl="0" marL="342900" marR="0" rtl="0" algn="l">
              <a:spcBef>
                <a:spcPts val="0"/>
              </a:spcBef>
              <a:spcAft>
                <a:spcPts val="0"/>
              </a:spcAft>
              <a:buClr>
                <a:schemeClr val="dk1"/>
              </a:buClr>
              <a:buSzPts val="2000"/>
              <a:buFont typeface="Arial"/>
              <a:buNone/>
            </a:pPr>
            <a:r>
              <a:t/>
            </a:r>
            <a:endParaRPr sz="2000">
              <a:solidFill>
                <a:srgbClr val="333D47"/>
              </a:solidFill>
              <a:latin typeface="Arial"/>
              <a:ea typeface="Arial"/>
              <a:cs typeface="Arial"/>
              <a:sym typeface="Arial"/>
            </a:endParaRPr>
          </a:p>
          <a:p>
            <a:pPr indent="-342900" lvl="0" marL="342900" marR="0" rtl="0" algn="l">
              <a:spcBef>
                <a:spcPts val="0"/>
              </a:spcBef>
              <a:spcAft>
                <a:spcPts val="0"/>
              </a:spcAft>
              <a:buClr>
                <a:srgbClr val="333D47"/>
              </a:buClr>
              <a:buSzPts val="2000"/>
              <a:buFont typeface="Arial"/>
              <a:buChar char="•"/>
            </a:pPr>
            <a:r>
              <a:rPr lang="en-US" sz="2000">
                <a:solidFill>
                  <a:srgbClr val="333D47"/>
                </a:solidFill>
                <a:latin typeface="Arial"/>
                <a:ea typeface="Arial"/>
                <a:cs typeface="Arial"/>
                <a:sym typeface="Arial"/>
              </a:rPr>
              <a:t>Could we be more active?</a:t>
            </a:r>
            <a:endParaRPr/>
          </a:p>
          <a:p>
            <a:pPr indent="-215900" lvl="0" marL="342900" marR="0" rtl="0" algn="l">
              <a:spcBef>
                <a:spcPts val="0"/>
              </a:spcBef>
              <a:spcAft>
                <a:spcPts val="0"/>
              </a:spcAft>
              <a:buClr>
                <a:schemeClr val="dk1"/>
              </a:buClr>
              <a:buSzPts val="2000"/>
              <a:buFont typeface="Arial"/>
              <a:buNone/>
            </a:pPr>
            <a:r>
              <a:t/>
            </a:r>
            <a:endParaRPr sz="2000">
              <a:solidFill>
                <a:srgbClr val="333D47"/>
              </a:solidFill>
              <a:latin typeface="Arial"/>
              <a:ea typeface="Arial"/>
              <a:cs typeface="Arial"/>
              <a:sym typeface="Arial"/>
            </a:endParaRPr>
          </a:p>
          <a:p>
            <a:pPr indent="-342900" lvl="0" marL="342900" marR="0" rtl="0" algn="l">
              <a:spcBef>
                <a:spcPts val="0"/>
              </a:spcBef>
              <a:spcAft>
                <a:spcPts val="0"/>
              </a:spcAft>
              <a:buClr>
                <a:srgbClr val="333D47"/>
              </a:buClr>
              <a:buSzPts val="2000"/>
              <a:buFont typeface="Arial"/>
              <a:buChar char="•"/>
            </a:pPr>
            <a:r>
              <a:rPr lang="en-US" sz="2000">
                <a:solidFill>
                  <a:srgbClr val="333D47"/>
                </a:solidFill>
                <a:latin typeface="Arial"/>
                <a:ea typeface="Arial"/>
                <a:cs typeface="Arial"/>
                <a:sym typeface="Arial"/>
              </a:rPr>
              <a:t>Do we get active at home?</a:t>
            </a:r>
            <a:endParaRPr/>
          </a:p>
        </p:txBody>
      </p:sp>
      <p:sp>
        <p:nvSpPr>
          <p:cNvPr id="504" name="Google Shape;504;p31"/>
          <p:cNvSpPr/>
          <p:nvPr/>
        </p:nvSpPr>
        <p:spPr>
          <a:xfrm>
            <a:off x="8322423" y="2263255"/>
            <a:ext cx="3594100" cy="4569833"/>
          </a:xfrm>
          <a:prstGeom prst="roundRect">
            <a:avLst>
              <a:gd fmla="val 3920"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rgbClr val="333D47"/>
                </a:solidFill>
                <a:latin typeface="Arial"/>
                <a:ea typeface="Arial"/>
                <a:cs typeface="Arial"/>
                <a:sym typeface="Arial"/>
              </a:rPr>
              <a:t>Mental wellbeing</a:t>
            </a:r>
            <a:endParaRPr/>
          </a:p>
          <a:p>
            <a:pPr indent="0" lvl="0" marL="0" marR="0" rtl="0" algn="l">
              <a:spcBef>
                <a:spcPts val="0"/>
              </a:spcBef>
              <a:spcAft>
                <a:spcPts val="0"/>
              </a:spcAft>
              <a:buNone/>
            </a:pPr>
            <a:r>
              <a:t/>
            </a:r>
            <a:endParaRPr sz="2000">
              <a:solidFill>
                <a:srgbClr val="333D47"/>
              </a:solidFill>
              <a:latin typeface="Arial"/>
              <a:ea typeface="Arial"/>
              <a:cs typeface="Arial"/>
              <a:sym typeface="Arial"/>
            </a:endParaRPr>
          </a:p>
          <a:p>
            <a:pPr indent="-342900" lvl="0" marL="342900" marR="0" rtl="0" algn="l">
              <a:spcBef>
                <a:spcPts val="0"/>
              </a:spcBef>
              <a:spcAft>
                <a:spcPts val="0"/>
              </a:spcAft>
              <a:buClr>
                <a:srgbClr val="333D47"/>
              </a:buClr>
              <a:buSzPts val="2000"/>
              <a:buFont typeface="Arial"/>
              <a:buChar char="•"/>
            </a:pPr>
            <a:r>
              <a:rPr lang="en-US" sz="2000">
                <a:solidFill>
                  <a:srgbClr val="333D47"/>
                </a:solidFill>
                <a:latin typeface="Arial"/>
                <a:ea typeface="Arial"/>
                <a:cs typeface="Arial"/>
                <a:sym typeface="Arial"/>
              </a:rPr>
              <a:t>Are we getting </a:t>
            </a:r>
            <a:br>
              <a:rPr lang="en-US" sz="2000">
                <a:solidFill>
                  <a:srgbClr val="333D47"/>
                </a:solidFill>
                <a:latin typeface="Arial"/>
                <a:ea typeface="Arial"/>
                <a:cs typeface="Arial"/>
                <a:sym typeface="Arial"/>
              </a:rPr>
            </a:br>
            <a:r>
              <a:rPr lang="en-US" sz="2000">
                <a:solidFill>
                  <a:srgbClr val="333D47"/>
                </a:solidFill>
                <a:latin typeface="Arial"/>
                <a:ea typeface="Arial"/>
                <a:cs typeface="Arial"/>
                <a:sym typeface="Arial"/>
              </a:rPr>
              <a:t>enough sleep?</a:t>
            </a:r>
            <a:endParaRPr/>
          </a:p>
          <a:p>
            <a:pPr indent="-215900" lvl="0" marL="342900" marR="0" rtl="0" algn="l">
              <a:spcBef>
                <a:spcPts val="0"/>
              </a:spcBef>
              <a:spcAft>
                <a:spcPts val="0"/>
              </a:spcAft>
              <a:buClr>
                <a:schemeClr val="dk1"/>
              </a:buClr>
              <a:buSzPts val="2000"/>
              <a:buFont typeface="Arial"/>
              <a:buNone/>
            </a:pPr>
            <a:r>
              <a:t/>
            </a:r>
            <a:endParaRPr sz="2000">
              <a:solidFill>
                <a:srgbClr val="333D47"/>
              </a:solidFill>
              <a:latin typeface="Arial"/>
              <a:ea typeface="Arial"/>
              <a:cs typeface="Arial"/>
              <a:sym typeface="Arial"/>
            </a:endParaRPr>
          </a:p>
          <a:p>
            <a:pPr indent="-342900" lvl="0" marL="342900" marR="0" rtl="0" algn="l">
              <a:spcBef>
                <a:spcPts val="0"/>
              </a:spcBef>
              <a:spcAft>
                <a:spcPts val="0"/>
              </a:spcAft>
              <a:buClr>
                <a:srgbClr val="333D47"/>
              </a:buClr>
              <a:buSzPts val="2000"/>
              <a:buFont typeface="Arial"/>
              <a:buChar char="•"/>
            </a:pPr>
            <a:r>
              <a:rPr lang="en-US" sz="2000">
                <a:solidFill>
                  <a:srgbClr val="333D47"/>
                </a:solidFill>
                <a:latin typeface="Arial"/>
                <a:ea typeface="Arial"/>
                <a:cs typeface="Arial"/>
                <a:sym typeface="Arial"/>
              </a:rPr>
              <a:t>Are there calm places</a:t>
            </a:r>
            <a:br>
              <a:rPr lang="en-US" sz="2000">
                <a:solidFill>
                  <a:srgbClr val="333D47"/>
                </a:solidFill>
                <a:latin typeface="Arial"/>
                <a:ea typeface="Arial"/>
                <a:cs typeface="Arial"/>
                <a:sym typeface="Arial"/>
              </a:rPr>
            </a:br>
            <a:r>
              <a:rPr lang="en-US" sz="2000">
                <a:solidFill>
                  <a:srgbClr val="333D47"/>
                </a:solidFill>
                <a:latin typeface="Arial"/>
                <a:ea typeface="Arial"/>
                <a:cs typeface="Arial"/>
                <a:sym typeface="Arial"/>
              </a:rPr>
              <a:t>to go?</a:t>
            </a:r>
            <a:endParaRPr/>
          </a:p>
          <a:p>
            <a:pPr indent="-215900" lvl="0" marL="342900" marR="0" rtl="0" algn="l">
              <a:spcBef>
                <a:spcPts val="0"/>
              </a:spcBef>
              <a:spcAft>
                <a:spcPts val="0"/>
              </a:spcAft>
              <a:buClr>
                <a:schemeClr val="dk1"/>
              </a:buClr>
              <a:buSzPts val="2000"/>
              <a:buFont typeface="Arial"/>
              <a:buNone/>
            </a:pPr>
            <a:r>
              <a:t/>
            </a:r>
            <a:endParaRPr sz="2000">
              <a:solidFill>
                <a:srgbClr val="333D47"/>
              </a:solidFill>
              <a:latin typeface="Arial"/>
              <a:ea typeface="Arial"/>
              <a:cs typeface="Arial"/>
              <a:sym typeface="Arial"/>
            </a:endParaRPr>
          </a:p>
          <a:p>
            <a:pPr indent="-342900" lvl="0" marL="342900" marR="0" rtl="0" algn="l">
              <a:spcBef>
                <a:spcPts val="0"/>
              </a:spcBef>
              <a:spcAft>
                <a:spcPts val="0"/>
              </a:spcAft>
              <a:buClr>
                <a:srgbClr val="333D47"/>
              </a:buClr>
              <a:buSzPts val="2000"/>
              <a:buFont typeface="Arial"/>
              <a:buChar char="•"/>
            </a:pPr>
            <a:r>
              <a:rPr lang="en-US" sz="2000">
                <a:solidFill>
                  <a:srgbClr val="333D47"/>
                </a:solidFill>
                <a:latin typeface="Arial"/>
                <a:ea typeface="Arial"/>
                <a:cs typeface="Arial"/>
                <a:sym typeface="Arial"/>
              </a:rPr>
              <a:t>Who can we talk to </a:t>
            </a:r>
            <a:br>
              <a:rPr lang="en-US" sz="2000">
                <a:solidFill>
                  <a:srgbClr val="333D47"/>
                </a:solidFill>
                <a:latin typeface="Arial"/>
                <a:ea typeface="Arial"/>
                <a:cs typeface="Arial"/>
                <a:sym typeface="Arial"/>
              </a:rPr>
            </a:br>
            <a:r>
              <a:rPr lang="en-US" sz="2000">
                <a:solidFill>
                  <a:srgbClr val="333D47"/>
                </a:solidFill>
                <a:latin typeface="Arial"/>
                <a:ea typeface="Arial"/>
                <a:cs typeface="Arial"/>
                <a:sym typeface="Arial"/>
              </a:rPr>
              <a:t>if we feel stressed?</a:t>
            </a:r>
            <a:endParaRPr/>
          </a:p>
        </p:txBody>
      </p:sp>
      <p:sp>
        <p:nvSpPr>
          <p:cNvPr id="505" name="Google Shape;505;p31"/>
          <p:cNvSpPr/>
          <p:nvPr/>
        </p:nvSpPr>
        <p:spPr>
          <a:xfrm>
            <a:off x="12253446" y="2263255"/>
            <a:ext cx="3594100" cy="4569833"/>
          </a:xfrm>
          <a:prstGeom prst="roundRect">
            <a:avLst>
              <a:gd fmla="val 3920"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rgbClr val="333D47"/>
                </a:solidFill>
                <a:latin typeface="Arial"/>
                <a:ea typeface="Arial"/>
                <a:cs typeface="Arial"/>
                <a:sym typeface="Arial"/>
              </a:rPr>
              <a:t>Health and sustainability</a:t>
            </a:r>
            <a:endParaRPr/>
          </a:p>
          <a:p>
            <a:pPr indent="0" lvl="0" marL="0" marR="0" rtl="0" algn="l">
              <a:spcBef>
                <a:spcPts val="0"/>
              </a:spcBef>
              <a:spcAft>
                <a:spcPts val="0"/>
              </a:spcAft>
              <a:buNone/>
            </a:pPr>
            <a:r>
              <a:t/>
            </a:r>
            <a:endParaRPr sz="2000">
              <a:solidFill>
                <a:srgbClr val="333D47"/>
              </a:solidFill>
              <a:latin typeface="Arial"/>
              <a:ea typeface="Arial"/>
              <a:cs typeface="Arial"/>
              <a:sym typeface="Arial"/>
            </a:endParaRPr>
          </a:p>
          <a:p>
            <a:pPr indent="-342900" lvl="0" marL="342900" marR="0" rtl="0" algn="l">
              <a:spcBef>
                <a:spcPts val="0"/>
              </a:spcBef>
              <a:spcAft>
                <a:spcPts val="0"/>
              </a:spcAft>
              <a:buClr>
                <a:srgbClr val="333D47"/>
              </a:buClr>
              <a:buSzPts val="2000"/>
              <a:buFont typeface="Arial"/>
              <a:buChar char="•"/>
            </a:pPr>
            <a:r>
              <a:rPr lang="en-US" sz="2000">
                <a:solidFill>
                  <a:srgbClr val="333D47"/>
                </a:solidFill>
                <a:latin typeface="Arial"/>
                <a:ea typeface="Arial"/>
                <a:cs typeface="Arial"/>
                <a:sym typeface="Arial"/>
              </a:rPr>
              <a:t>Do we eat local </a:t>
            </a:r>
            <a:br>
              <a:rPr lang="en-US" sz="2000">
                <a:solidFill>
                  <a:srgbClr val="333D47"/>
                </a:solidFill>
                <a:latin typeface="Arial"/>
                <a:ea typeface="Arial"/>
                <a:cs typeface="Arial"/>
                <a:sym typeface="Arial"/>
              </a:rPr>
            </a:br>
            <a:r>
              <a:rPr lang="en-US" sz="2000">
                <a:solidFill>
                  <a:srgbClr val="333D47"/>
                </a:solidFill>
                <a:latin typeface="Arial"/>
                <a:ea typeface="Arial"/>
                <a:cs typeface="Arial"/>
                <a:sym typeface="Arial"/>
              </a:rPr>
              <a:t>and seasonal food?</a:t>
            </a:r>
            <a:endParaRPr/>
          </a:p>
          <a:p>
            <a:pPr indent="-215900" lvl="0" marL="342900" marR="0" rtl="0" algn="l">
              <a:spcBef>
                <a:spcPts val="0"/>
              </a:spcBef>
              <a:spcAft>
                <a:spcPts val="0"/>
              </a:spcAft>
              <a:buClr>
                <a:schemeClr val="dk1"/>
              </a:buClr>
              <a:buSzPts val="2000"/>
              <a:buFont typeface="Arial"/>
              <a:buNone/>
            </a:pPr>
            <a:r>
              <a:t/>
            </a:r>
            <a:endParaRPr sz="2000">
              <a:solidFill>
                <a:srgbClr val="333D47"/>
              </a:solidFill>
              <a:latin typeface="Arial"/>
              <a:ea typeface="Arial"/>
              <a:cs typeface="Arial"/>
              <a:sym typeface="Arial"/>
            </a:endParaRPr>
          </a:p>
          <a:p>
            <a:pPr indent="-342900" lvl="0" marL="342900" marR="0" rtl="0" algn="l">
              <a:spcBef>
                <a:spcPts val="0"/>
              </a:spcBef>
              <a:spcAft>
                <a:spcPts val="0"/>
              </a:spcAft>
              <a:buClr>
                <a:srgbClr val="333D47"/>
              </a:buClr>
              <a:buSzPts val="2000"/>
              <a:buFont typeface="Arial"/>
              <a:buChar char="•"/>
            </a:pPr>
            <a:r>
              <a:rPr lang="en-US" sz="2000">
                <a:solidFill>
                  <a:srgbClr val="333D47"/>
                </a:solidFill>
                <a:latin typeface="Arial"/>
                <a:ea typeface="Arial"/>
                <a:cs typeface="Arial"/>
                <a:sym typeface="Arial"/>
              </a:rPr>
              <a:t>How many green spaces can we access?</a:t>
            </a:r>
            <a:endParaRPr/>
          </a:p>
          <a:p>
            <a:pPr indent="-215900" lvl="0" marL="342900" marR="0" rtl="0" algn="l">
              <a:spcBef>
                <a:spcPts val="0"/>
              </a:spcBef>
              <a:spcAft>
                <a:spcPts val="0"/>
              </a:spcAft>
              <a:buClr>
                <a:schemeClr val="dk1"/>
              </a:buClr>
              <a:buSzPts val="2000"/>
              <a:buFont typeface="Arial"/>
              <a:buNone/>
            </a:pPr>
            <a:r>
              <a:t/>
            </a:r>
            <a:endParaRPr sz="2000">
              <a:solidFill>
                <a:srgbClr val="333D47"/>
              </a:solidFill>
              <a:latin typeface="Arial"/>
              <a:ea typeface="Arial"/>
              <a:cs typeface="Arial"/>
              <a:sym typeface="Arial"/>
            </a:endParaRPr>
          </a:p>
          <a:p>
            <a:pPr indent="-342900" lvl="0" marL="342900" marR="0" rtl="0" algn="l">
              <a:spcBef>
                <a:spcPts val="0"/>
              </a:spcBef>
              <a:spcAft>
                <a:spcPts val="0"/>
              </a:spcAft>
              <a:buClr>
                <a:srgbClr val="333D47"/>
              </a:buClr>
              <a:buSzPts val="2000"/>
              <a:buFont typeface="Arial"/>
              <a:buChar char="•"/>
            </a:pPr>
            <a:r>
              <a:rPr lang="en-US" sz="2000">
                <a:solidFill>
                  <a:srgbClr val="333D47"/>
                </a:solidFill>
                <a:latin typeface="Arial"/>
                <a:ea typeface="Arial"/>
                <a:cs typeface="Arial"/>
                <a:sym typeface="Arial"/>
              </a:rPr>
              <a:t>Do we recycle everything possible?</a:t>
            </a:r>
            <a:endParaRPr/>
          </a:p>
        </p:txBody>
      </p:sp>
      <p:grpSp>
        <p:nvGrpSpPr>
          <p:cNvPr id="506" name="Google Shape;506;p31"/>
          <p:cNvGrpSpPr/>
          <p:nvPr/>
        </p:nvGrpSpPr>
        <p:grpSpPr>
          <a:xfrm>
            <a:off x="12903200" y="6886001"/>
            <a:ext cx="2184400" cy="886399"/>
            <a:chOff x="12903200" y="6886001"/>
            <a:chExt cx="2184400" cy="886399"/>
          </a:xfrm>
        </p:grpSpPr>
        <p:grpSp>
          <p:nvGrpSpPr>
            <p:cNvPr id="507" name="Google Shape;507;p31"/>
            <p:cNvGrpSpPr/>
            <p:nvPr/>
          </p:nvGrpSpPr>
          <p:grpSpPr>
            <a:xfrm>
              <a:off x="12903200" y="6886001"/>
              <a:ext cx="2184400" cy="886399"/>
              <a:chOff x="12903200" y="6886001"/>
              <a:chExt cx="2184400" cy="886399"/>
            </a:xfrm>
          </p:grpSpPr>
          <p:sp>
            <p:nvSpPr>
              <p:cNvPr id="508" name="Google Shape;508;p31"/>
              <p:cNvSpPr/>
              <p:nvPr/>
            </p:nvSpPr>
            <p:spPr>
              <a:xfrm>
                <a:off x="13819339" y="6886001"/>
                <a:ext cx="352425" cy="276860"/>
              </a:xfrm>
              <a:custGeom>
                <a:rect b="b" l="l" r="r" t="t"/>
                <a:pathLst>
                  <a:path extrusionOk="0" h="276859" w="352425">
                    <a:moveTo>
                      <a:pt x="176060" y="0"/>
                    </a:moveTo>
                    <a:lnTo>
                      <a:pt x="0" y="276796"/>
                    </a:lnTo>
                    <a:lnTo>
                      <a:pt x="352120" y="276796"/>
                    </a:lnTo>
                    <a:lnTo>
                      <a:pt x="176060" y="0"/>
                    </a:lnTo>
                    <a:close/>
                  </a:path>
                </a:pathLst>
              </a:custGeom>
              <a:solidFill>
                <a:srgbClr val="F4F2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31"/>
              <p:cNvSpPr/>
              <p:nvPr/>
            </p:nvSpPr>
            <p:spPr>
              <a:xfrm>
                <a:off x="12903200" y="7162800"/>
                <a:ext cx="2184400" cy="609600"/>
              </a:xfrm>
              <a:custGeom>
                <a:rect b="b" l="l" r="r" t="t"/>
                <a:pathLst>
                  <a:path extrusionOk="0" h="609600" w="2184400">
                    <a:moveTo>
                      <a:pt x="2032000" y="0"/>
                    </a:moveTo>
                    <a:lnTo>
                      <a:pt x="152400" y="0"/>
                    </a:lnTo>
                    <a:lnTo>
                      <a:pt x="104231" y="7769"/>
                    </a:lnTo>
                    <a:lnTo>
                      <a:pt x="62396" y="29405"/>
                    </a:lnTo>
                    <a:lnTo>
                      <a:pt x="29405" y="62396"/>
                    </a:lnTo>
                    <a:lnTo>
                      <a:pt x="7769" y="104231"/>
                    </a:lnTo>
                    <a:lnTo>
                      <a:pt x="0" y="152400"/>
                    </a:lnTo>
                    <a:lnTo>
                      <a:pt x="0" y="457200"/>
                    </a:lnTo>
                    <a:lnTo>
                      <a:pt x="7769" y="505368"/>
                    </a:lnTo>
                    <a:lnTo>
                      <a:pt x="29405" y="547203"/>
                    </a:lnTo>
                    <a:lnTo>
                      <a:pt x="62396" y="580194"/>
                    </a:lnTo>
                    <a:lnTo>
                      <a:pt x="104231" y="601830"/>
                    </a:lnTo>
                    <a:lnTo>
                      <a:pt x="152400" y="609600"/>
                    </a:lnTo>
                    <a:lnTo>
                      <a:pt x="2032000" y="609600"/>
                    </a:lnTo>
                    <a:lnTo>
                      <a:pt x="2080168" y="601830"/>
                    </a:lnTo>
                    <a:lnTo>
                      <a:pt x="2122003" y="580194"/>
                    </a:lnTo>
                    <a:lnTo>
                      <a:pt x="2154994" y="547203"/>
                    </a:lnTo>
                    <a:lnTo>
                      <a:pt x="2176630" y="505368"/>
                    </a:lnTo>
                    <a:lnTo>
                      <a:pt x="2184400" y="457200"/>
                    </a:lnTo>
                    <a:lnTo>
                      <a:pt x="2184400" y="152400"/>
                    </a:lnTo>
                    <a:lnTo>
                      <a:pt x="2176630" y="104231"/>
                    </a:lnTo>
                    <a:lnTo>
                      <a:pt x="2154994" y="62396"/>
                    </a:lnTo>
                    <a:lnTo>
                      <a:pt x="2122003" y="29405"/>
                    </a:lnTo>
                    <a:lnTo>
                      <a:pt x="2080168" y="7769"/>
                    </a:lnTo>
                    <a:lnTo>
                      <a:pt x="2032000" y="0"/>
                    </a:lnTo>
                    <a:close/>
                  </a:path>
                </a:pathLst>
              </a:custGeom>
              <a:solidFill>
                <a:srgbClr val="F4F2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10" name="Google Shape;510;p31"/>
            <p:cNvSpPr txBox="1"/>
            <p:nvPr/>
          </p:nvSpPr>
          <p:spPr>
            <a:xfrm>
              <a:off x="13178817" y="7293359"/>
              <a:ext cx="1620520"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000">
                  <a:solidFill>
                    <a:srgbClr val="333D47"/>
                  </a:solidFill>
                  <a:latin typeface="Arial"/>
                  <a:ea typeface="Arial"/>
                  <a:cs typeface="Arial"/>
                  <a:sym typeface="Arial"/>
                </a:rPr>
                <a:t>Click to reveal</a:t>
              </a:r>
              <a:endParaRPr sz="2000">
                <a:solidFill>
                  <a:schemeClr val="dk1"/>
                </a:solidFill>
                <a:latin typeface="Arial"/>
                <a:ea typeface="Arial"/>
                <a:cs typeface="Arial"/>
                <a:sym typeface="Arial"/>
              </a:endParaRPr>
            </a:p>
          </p:txBody>
        </p:sp>
      </p:grpSp>
      <p:grpSp>
        <p:nvGrpSpPr>
          <p:cNvPr id="511" name="Google Shape;511;p31"/>
          <p:cNvGrpSpPr/>
          <p:nvPr/>
        </p:nvGrpSpPr>
        <p:grpSpPr>
          <a:xfrm>
            <a:off x="460829" y="2273790"/>
            <a:ext cx="3594100" cy="4559300"/>
            <a:chOff x="460829" y="2273790"/>
            <a:chExt cx="3594100" cy="4559300"/>
          </a:xfrm>
        </p:grpSpPr>
        <p:grpSp>
          <p:nvGrpSpPr>
            <p:cNvPr id="512" name="Google Shape;512;p31"/>
            <p:cNvGrpSpPr/>
            <p:nvPr/>
          </p:nvGrpSpPr>
          <p:grpSpPr>
            <a:xfrm>
              <a:off x="460829" y="2273790"/>
              <a:ext cx="3594100" cy="4559300"/>
              <a:chOff x="4375148" y="2292351"/>
              <a:chExt cx="3594100" cy="4559300"/>
            </a:xfrm>
          </p:grpSpPr>
          <p:sp>
            <p:nvSpPr>
              <p:cNvPr id="513" name="Google Shape;513;p31"/>
              <p:cNvSpPr/>
              <p:nvPr/>
            </p:nvSpPr>
            <p:spPr>
              <a:xfrm>
                <a:off x="4375148" y="2292351"/>
                <a:ext cx="3594100" cy="4559300"/>
              </a:xfrm>
              <a:custGeom>
                <a:rect b="b" l="l" r="r" t="t"/>
                <a:pathLst>
                  <a:path extrusionOk="0" h="4559300" w="3594100">
                    <a:moveTo>
                      <a:pt x="3448050" y="0"/>
                    </a:moveTo>
                    <a:lnTo>
                      <a:pt x="146050" y="0"/>
                    </a:lnTo>
                    <a:lnTo>
                      <a:pt x="99937" y="7458"/>
                    </a:lnTo>
                    <a:lnTo>
                      <a:pt x="59851" y="28216"/>
                    </a:lnTo>
                    <a:lnTo>
                      <a:pt x="28216" y="59851"/>
                    </a:lnTo>
                    <a:lnTo>
                      <a:pt x="7458" y="99937"/>
                    </a:lnTo>
                    <a:lnTo>
                      <a:pt x="0" y="146050"/>
                    </a:lnTo>
                    <a:lnTo>
                      <a:pt x="0" y="4413250"/>
                    </a:lnTo>
                    <a:lnTo>
                      <a:pt x="7458" y="4459362"/>
                    </a:lnTo>
                    <a:lnTo>
                      <a:pt x="28216" y="4499448"/>
                    </a:lnTo>
                    <a:lnTo>
                      <a:pt x="59851" y="4531083"/>
                    </a:lnTo>
                    <a:lnTo>
                      <a:pt x="99937" y="4551841"/>
                    </a:lnTo>
                    <a:lnTo>
                      <a:pt x="146050" y="4559300"/>
                    </a:lnTo>
                    <a:lnTo>
                      <a:pt x="3448050" y="4559300"/>
                    </a:lnTo>
                    <a:lnTo>
                      <a:pt x="3494162" y="4551841"/>
                    </a:lnTo>
                    <a:lnTo>
                      <a:pt x="3534248" y="4531083"/>
                    </a:lnTo>
                    <a:lnTo>
                      <a:pt x="3565883" y="4499448"/>
                    </a:lnTo>
                    <a:lnTo>
                      <a:pt x="3586641" y="4459362"/>
                    </a:lnTo>
                    <a:lnTo>
                      <a:pt x="3594100" y="4413250"/>
                    </a:lnTo>
                    <a:lnTo>
                      <a:pt x="3594100" y="146050"/>
                    </a:lnTo>
                    <a:lnTo>
                      <a:pt x="3586641" y="99937"/>
                    </a:lnTo>
                    <a:lnTo>
                      <a:pt x="3565883" y="59851"/>
                    </a:lnTo>
                    <a:lnTo>
                      <a:pt x="3534248" y="28216"/>
                    </a:lnTo>
                    <a:lnTo>
                      <a:pt x="3494162" y="7458"/>
                    </a:lnTo>
                    <a:lnTo>
                      <a:pt x="3448050"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14" name="Google Shape;514;p31"/>
              <p:cNvPicPr preferRelativeResize="0"/>
              <p:nvPr/>
            </p:nvPicPr>
            <p:blipFill rotWithShape="1">
              <a:blip r:embed="rId3">
                <a:alphaModFix/>
              </a:blip>
              <a:srcRect b="0" l="0" r="0" t="0"/>
              <a:stretch/>
            </p:blipFill>
            <p:spPr>
              <a:xfrm>
                <a:off x="4892942" y="3016783"/>
                <a:ext cx="2558514" cy="3034044"/>
              </a:xfrm>
              <a:prstGeom prst="rect">
                <a:avLst/>
              </a:prstGeom>
              <a:noFill/>
              <a:ln>
                <a:noFill/>
              </a:ln>
            </p:spPr>
          </p:pic>
        </p:grpSp>
        <p:sp>
          <p:nvSpPr>
            <p:cNvPr id="515" name="Google Shape;515;p31"/>
            <p:cNvSpPr/>
            <p:nvPr/>
          </p:nvSpPr>
          <p:spPr>
            <a:xfrm>
              <a:off x="698547" y="5200171"/>
              <a:ext cx="3117756" cy="604344"/>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ctr">
                <a:lnSpc>
                  <a:spcPct val="100000"/>
                </a:lnSpc>
                <a:spcBef>
                  <a:spcPts val="0"/>
                </a:spcBef>
                <a:spcAft>
                  <a:spcPts val="0"/>
                </a:spcAft>
                <a:buNone/>
              </a:pPr>
              <a:r>
                <a:rPr b="1" lang="en-US" sz="2000">
                  <a:solidFill>
                    <a:srgbClr val="D31145"/>
                  </a:solidFill>
                  <a:latin typeface="Arial"/>
                  <a:ea typeface="Arial"/>
                  <a:cs typeface="Arial"/>
                  <a:sym typeface="Arial"/>
                </a:rPr>
                <a:t>Healthy eating</a:t>
              </a:r>
              <a:endParaRPr/>
            </a:p>
          </p:txBody>
        </p:sp>
      </p:grpSp>
      <p:grpSp>
        <p:nvGrpSpPr>
          <p:cNvPr id="516" name="Google Shape;516;p31"/>
          <p:cNvGrpSpPr/>
          <p:nvPr/>
        </p:nvGrpSpPr>
        <p:grpSpPr>
          <a:xfrm>
            <a:off x="4391853" y="2273790"/>
            <a:ext cx="3594100" cy="4559300"/>
            <a:chOff x="4391853" y="2273790"/>
            <a:chExt cx="3594100" cy="4559300"/>
          </a:xfrm>
        </p:grpSpPr>
        <p:grpSp>
          <p:nvGrpSpPr>
            <p:cNvPr id="517" name="Google Shape;517;p31"/>
            <p:cNvGrpSpPr/>
            <p:nvPr/>
          </p:nvGrpSpPr>
          <p:grpSpPr>
            <a:xfrm>
              <a:off x="4391853" y="2273790"/>
              <a:ext cx="3594100" cy="4559300"/>
              <a:chOff x="4375148" y="2292351"/>
              <a:chExt cx="3594100" cy="4559300"/>
            </a:xfrm>
          </p:grpSpPr>
          <p:sp>
            <p:nvSpPr>
              <p:cNvPr id="518" name="Google Shape;518;p31"/>
              <p:cNvSpPr/>
              <p:nvPr/>
            </p:nvSpPr>
            <p:spPr>
              <a:xfrm>
                <a:off x="4375148" y="2292351"/>
                <a:ext cx="3594100" cy="4559300"/>
              </a:xfrm>
              <a:custGeom>
                <a:rect b="b" l="l" r="r" t="t"/>
                <a:pathLst>
                  <a:path extrusionOk="0" h="4559300" w="3594100">
                    <a:moveTo>
                      <a:pt x="3448050" y="0"/>
                    </a:moveTo>
                    <a:lnTo>
                      <a:pt x="146050" y="0"/>
                    </a:lnTo>
                    <a:lnTo>
                      <a:pt x="99937" y="7458"/>
                    </a:lnTo>
                    <a:lnTo>
                      <a:pt x="59851" y="28216"/>
                    </a:lnTo>
                    <a:lnTo>
                      <a:pt x="28216" y="59851"/>
                    </a:lnTo>
                    <a:lnTo>
                      <a:pt x="7458" y="99937"/>
                    </a:lnTo>
                    <a:lnTo>
                      <a:pt x="0" y="146050"/>
                    </a:lnTo>
                    <a:lnTo>
                      <a:pt x="0" y="4413250"/>
                    </a:lnTo>
                    <a:lnTo>
                      <a:pt x="7458" y="4459362"/>
                    </a:lnTo>
                    <a:lnTo>
                      <a:pt x="28216" y="4499448"/>
                    </a:lnTo>
                    <a:lnTo>
                      <a:pt x="59851" y="4531083"/>
                    </a:lnTo>
                    <a:lnTo>
                      <a:pt x="99937" y="4551841"/>
                    </a:lnTo>
                    <a:lnTo>
                      <a:pt x="146050" y="4559300"/>
                    </a:lnTo>
                    <a:lnTo>
                      <a:pt x="3448050" y="4559300"/>
                    </a:lnTo>
                    <a:lnTo>
                      <a:pt x="3494162" y="4551841"/>
                    </a:lnTo>
                    <a:lnTo>
                      <a:pt x="3534248" y="4531083"/>
                    </a:lnTo>
                    <a:lnTo>
                      <a:pt x="3565883" y="4499448"/>
                    </a:lnTo>
                    <a:lnTo>
                      <a:pt x="3586641" y="4459362"/>
                    </a:lnTo>
                    <a:lnTo>
                      <a:pt x="3594100" y="4413250"/>
                    </a:lnTo>
                    <a:lnTo>
                      <a:pt x="3594100" y="146050"/>
                    </a:lnTo>
                    <a:lnTo>
                      <a:pt x="3586641" y="99937"/>
                    </a:lnTo>
                    <a:lnTo>
                      <a:pt x="3565883" y="59851"/>
                    </a:lnTo>
                    <a:lnTo>
                      <a:pt x="3534248" y="28216"/>
                    </a:lnTo>
                    <a:lnTo>
                      <a:pt x="3494162" y="7458"/>
                    </a:lnTo>
                    <a:lnTo>
                      <a:pt x="3448050"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19" name="Google Shape;519;p31"/>
              <p:cNvPicPr preferRelativeResize="0"/>
              <p:nvPr/>
            </p:nvPicPr>
            <p:blipFill rotWithShape="1">
              <a:blip r:embed="rId3">
                <a:alphaModFix/>
              </a:blip>
              <a:srcRect b="0" l="0" r="0" t="0"/>
              <a:stretch/>
            </p:blipFill>
            <p:spPr>
              <a:xfrm>
                <a:off x="4892942" y="3016783"/>
                <a:ext cx="2558514" cy="3034044"/>
              </a:xfrm>
              <a:prstGeom prst="rect">
                <a:avLst/>
              </a:prstGeom>
              <a:noFill/>
              <a:ln>
                <a:noFill/>
              </a:ln>
            </p:spPr>
          </p:pic>
        </p:grpSp>
        <p:sp>
          <p:nvSpPr>
            <p:cNvPr id="520" name="Google Shape;520;p31"/>
            <p:cNvSpPr/>
            <p:nvPr/>
          </p:nvSpPr>
          <p:spPr>
            <a:xfrm>
              <a:off x="4629571" y="5200171"/>
              <a:ext cx="3117756" cy="604344"/>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ctr">
                <a:lnSpc>
                  <a:spcPct val="100000"/>
                </a:lnSpc>
                <a:spcBef>
                  <a:spcPts val="0"/>
                </a:spcBef>
                <a:spcAft>
                  <a:spcPts val="0"/>
                </a:spcAft>
                <a:buNone/>
              </a:pPr>
              <a:r>
                <a:rPr b="1" lang="en-US" sz="2000">
                  <a:solidFill>
                    <a:srgbClr val="D31145"/>
                  </a:solidFill>
                  <a:latin typeface="Arial"/>
                  <a:ea typeface="Arial"/>
                  <a:cs typeface="Arial"/>
                  <a:sym typeface="Arial"/>
                </a:rPr>
                <a:t>Active lifestyles</a:t>
              </a:r>
              <a:endParaRPr/>
            </a:p>
          </p:txBody>
        </p:sp>
      </p:grpSp>
      <p:grpSp>
        <p:nvGrpSpPr>
          <p:cNvPr id="521" name="Google Shape;521;p31"/>
          <p:cNvGrpSpPr/>
          <p:nvPr/>
        </p:nvGrpSpPr>
        <p:grpSpPr>
          <a:xfrm>
            <a:off x="8322877" y="2273790"/>
            <a:ext cx="3594100" cy="4559300"/>
            <a:chOff x="8322877" y="2273790"/>
            <a:chExt cx="3594100" cy="4559300"/>
          </a:xfrm>
        </p:grpSpPr>
        <p:grpSp>
          <p:nvGrpSpPr>
            <p:cNvPr id="522" name="Google Shape;522;p31"/>
            <p:cNvGrpSpPr/>
            <p:nvPr/>
          </p:nvGrpSpPr>
          <p:grpSpPr>
            <a:xfrm>
              <a:off x="8322877" y="2273790"/>
              <a:ext cx="3594100" cy="4559300"/>
              <a:chOff x="4375148" y="2292351"/>
              <a:chExt cx="3594100" cy="4559300"/>
            </a:xfrm>
          </p:grpSpPr>
          <p:sp>
            <p:nvSpPr>
              <p:cNvPr id="523" name="Google Shape;523;p31"/>
              <p:cNvSpPr/>
              <p:nvPr/>
            </p:nvSpPr>
            <p:spPr>
              <a:xfrm>
                <a:off x="4375148" y="2292351"/>
                <a:ext cx="3594100" cy="4559300"/>
              </a:xfrm>
              <a:custGeom>
                <a:rect b="b" l="l" r="r" t="t"/>
                <a:pathLst>
                  <a:path extrusionOk="0" h="4559300" w="3594100">
                    <a:moveTo>
                      <a:pt x="3448050" y="0"/>
                    </a:moveTo>
                    <a:lnTo>
                      <a:pt x="146050" y="0"/>
                    </a:lnTo>
                    <a:lnTo>
                      <a:pt x="99937" y="7458"/>
                    </a:lnTo>
                    <a:lnTo>
                      <a:pt x="59851" y="28216"/>
                    </a:lnTo>
                    <a:lnTo>
                      <a:pt x="28216" y="59851"/>
                    </a:lnTo>
                    <a:lnTo>
                      <a:pt x="7458" y="99937"/>
                    </a:lnTo>
                    <a:lnTo>
                      <a:pt x="0" y="146050"/>
                    </a:lnTo>
                    <a:lnTo>
                      <a:pt x="0" y="4413250"/>
                    </a:lnTo>
                    <a:lnTo>
                      <a:pt x="7458" y="4459362"/>
                    </a:lnTo>
                    <a:lnTo>
                      <a:pt x="28216" y="4499448"/>
                    </a:lnTo>
                    <a:lnTo>
                      <a:pt x="59851" y="4531083"/>
                    </a:lnTo>
                    <a:lnTo>
                      <a:pt x="99937" y="4551841"/>
                    </a:lnTo>
                    <a:lnTo>
                      <a:pt x="146050" y="4559300"/>
                    </a:lnTo>
                    <a:lnTo>
                      <a:pt x="3448050" y="4559300"/>
                    </a:lnTo>
                    <a:lnTo>
                      <a:pt x="3494162" y="4551841"/>
                    </a:lnTo>
                    <a:lnTo>
                      <a:pt x="3534248" y="4531083"/>
                    </a:lnTo>
                    <a:lnTo>
                      <a:pt x="3565883" y="4499448"/>
                    </a:lnTo>
                    <a:lnTo>
                      <a:pt x="3586641" y="4459362"/>
                    </a:lnTo>
                    <a:lnTo>
                      <a:pt x="3594100" y="4413250"/>
                    </a:lnTo>
                    <a:lnTo>
                      <a:pt x="3594100" y="146050"/>
                    </a:lnTo>
                    <a:lnTo>
                      <a:pt x="3586641" y="99937"/>
                    </a:lnTo>
                    <a:lnTo>
                      <a:pt x="3565883" y="59851"/>
                    </a:lnTo>
                    <a:lnTo>
                      <a:pt x="3534248" y="28216"/>
                    </a:lnTo>
                    <a:lnTo>
                      <a:pt x="3494162" y="7458"/>
                    </a:lnTo>
                    <a:lnTo>
                      <a:pt x="3448050"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24" name="Google Shape;524;p31"/>
              <p:cNvPicPr preferRelativeResize="0"/>
              <p:nvPr/>
            </p:nvPicPr>
            <p:blipFill rotWithShape="1">
              <a:blip r:embed="rId3">
                <a:alphaModFix/>
              </a:blip>
              <a:srcRect b="0" l="0" r="0" t="0"/>
              <a:stretch/>
            </p:blipFill>
            <p:spPr>
              <a:xfrm>
                <a:off x="4892942" y="3016783"/>
                <a:ext cx="2558514" cy="3034044"/>
              </a:xfrm>
              <a:prstGeom prst="rect">
                <a:avLst/>
              </a:prstGeom>
              <a:noFill/>
              <a:ln>
                <a:noFill/>
              </a:ln>
            </p:spPr>
          </p:pic>
        </p:grpSp>
        <p:sp>
          <p:nvSpPr>
            <p:cNvPr id="525" name="Google Shape;525;p31"/>
            <p:cNvSpPr/>
            <p:nvPr/>
          </p:nvSpPr>
          <p:spPr>
            <a:xfrm>
              <a:off x="8560595" y="5200171"/>
              <a:ext cx="3117756" cy="604344"/>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ctr">
                <a:lnSpc>
                  <a:spcPct val="100000"/>
                </a:lnSpc>
                <a:spcBef>
                  <a:spcPts val="0"/>
                </a:spcBef>
                <a:spcAft>
                  <a:spcPts val="0"/>
                </a:spcAft>
                <a:buNone/>
              </a:pPr>
              <a:r>
                <a:rPr b="1" lang="en-US" sz="2000">
                  <a:solidFill>
                    <a:srgbClr val="D31145"/>
                  </a:solidFill>
                  <a:latin typeface="Arial"/>
                  <a:ea typeface="Arial"/>
                  <a:cs typeface="Arial"/>
                  <a:sym typeface="Arial"/>
                </a:rPr>
                <a:t>Mental wellbeing</a:t>
              </a:r>
              <a:endParaRPr/>
            </a:p>
          </p:txBody>
        </p:sp>
      </p:grpSp>
      <p:grpSp>
        <p:nvGrpSpPr>
          <p:cNvPr id="526" name="Google Shape;526;p31"/>
          <p:cNvGrpSpPr/>
          <p:nvPr/>
        </p:nvGrpSpPr>
        <p:grpSpPr>
          <a:xfrm>
            <a:off x="12253900" y="2273790"/>
            <a:ext cx="3594100" cy="4559300"/>
            <a:chOff x="12253900" y="2273790"/>
            <a:chExt cx="3594100" cy="4559300"/>
          </a:xfrm>
        </p:grpSpPr>
        <p:grpSp>
          <p:nvGrpSpPr>
            <p:cNvPr id="527" name="Google Shape;527;p31"/>
            <p:cNvGrpSpPr/>
            <p:nvPr/>
          </p:nvGrpSpPr>
          <p:grpSpPr>
            <a:xfrm>
              <a:off x="12253900" y="2273790"/>
              <a:ext cx="3594100" cy="4559300"/>
              <a:chOff x="4375148" y="2292351"/>
              <a:chExt cx="3594100" cy="4559300"/>
            </a:xfrm>
          </p:grpSpPr>
          <p:sp>
            <p:nvSpPr>
              <p:cNvPr id="528" name="Google Shape;528;p31"/>
              <p:cNvSpPr/>
              <p:nvPr/>
            </p:nvSpPr>
            <p:spPr>
              <a:xfrm>
                <a:off x="4375148" y="2292351"/>
                <a:ext cx="3594100" cy="4559300"/>
              </a:xfrm>
              <a:custGeom>
                <a:rect b="b" l="l" r="r" t="t"/>
                <a:pathLst>
                  <a:path extrusionOk="0" h="4559300" w="3594100">
                    <a:moveTo>
                      <a:pt x="3448050" y="0"/>
                    </a:moveTo>
                    <a:lnTo>
                      <a:pt x="146050" y="0"/>
                    </a:lnTo>
                    <a:lnTo>
                      <a:pt x="99937" y="7458"/>
                    </a:lnTo>
                    <a:lnTo>
                      <a:pt x="59851" y="28216"/>
                    </a:lnTo>
                    <a:lnTo>
                      <a:pt x="28216" y="59851"/>
                    </a:lnTo>
                    <a:lnTo>
                      <a:pt x="7458" y="99937"/>
                    </a:lnTo>
                    <a:lnTo>
                      <a:pt x="0" y="146050"/>
                    </a:lnTo>
                    <a:lnTo>
                      <a:pt x="0" y="4413250"/>
                    </a:lnTo>
                    <a:lnTo>
                      <a:pt x="7458" y="4459362"/>
                    </a:lnTo>
                    <a:lnTo>
                      <a:pt x="28216" y="4499448"/>
                    </a:lnTo>
                    <a:lnTo>
                      <a:pt x="59851" y="4531083"/>
                    </a:lnTo>
                    <a:lnTo>
                      <a:pt x="99937" y="4551841"/>
                    </a:lnTo>
                    <a:lnTo>
                      <a:pt x="146050" y="4559300"/>
                    </a:lnTo>
                    <a:lnTo>
                      <a:pt x="3448050" y="4559300"/>
                    </a:lnTo>
                    <a:lnTo>
                      <a:pt x="3494162" y="4551841"/>
                    </a:lnTo>
                    <a:lnTo>
                      <a:pt x="3534248" y="4531083"/>
                    </a:lnTo>
                    <a:lnTo>
                      <a:pt x="3565883" y="4499448"/>
                    </a:lnTo>
                    <a:lnTo>
                      <a:pt x="3586641" y="4459362"/>
                    </a:lnTo>
                    <a:lnTo>
                      <a:pt x="3594100" y="4413250"/>
                    </a:lnTo>
                    <a:lnTo>
                      <a:pt x="3594100" y="146050"/>
                    </a:lnTo>
                    <a:lnTo>
                      <a:pt x="3586641" y="99937"/>
                    </a:lnTo>
                    <a:lnTo>
                      <a:pt x="3565883" y="59851"/>
                    </a:lnTo>
                    <a:lnTo>
                      <a:pt x="3534248" y="28216"/>
                    </a:lnTo>
                    <a:lnTo>
                      <a:pt x="3494162" y="7458"/>
                    </a:lnTo>
                    <a:lnTo>
                      <a:pt x="3448050"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29" name="Google Shape;529;p31"/>
              <p:cNvPicPr preferRelativeResize="0"/>
              <p:nvPr/>
            </p:nvPicPr>
            <p:blipFill rotWithShape="1">
              <a:blip r:embed="rId3">
                <a:alphaModFix/>
              </a:blip>
              <a:srcRect b="0" l="0" r="0" t="0"/>
              <a:stretch/>
            </p:blipFill>
            <p:spPr>
              <a:xfrm>
                <a:off x="4892942" y="3016783"/>
                <a:ext cx="2558514" cy="3034044"/>
              </a:xfrm>
              <a:prstGeom prst="rect">
                <a:avLst/>
              </a:prstGeom>
              <a:noFill/>
              <a:ln>
                <a:noFill/>
              </a:ln>
            </p:spPr>
          </p:pic>
        </p:grpSp>
        <p:sp>
          <p:nvSpPr>
            <p:cNvPr id="530" name="Google Shape;530;p31"/>
            <p:cNvSpPr/>
            <p:nvPr/>
          </p:nvSpPr>
          <p:spPr>
            <a:xfrm>
              <a:off x="12491618" y="5200171"/>
              <a:ext cx="3117756" cy="604344"/>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ctr">
                <a:lnSpc>
                  <a:spcPct val="100000"/>
                </a:lnSpc>
                <a:spcBef>
                  <a:spcPts val="0"/>
                </a:spcBef>
                <a:spcAft>
                  <a:spcPts val="0"/>
                </a:spcAft>
                <a:buNone/>
              </a:pPr>
              <a:r>
                <a:rPr b="1" lang="en-US" sz="2000">
                  <a:solidFill>
                    <a:srgbClr val="D31145"/>
                  </a:solidFill>
                  <a:latin typeface="Arial"/>
                  <a:ea typeface="Arial"/>
                  <a:cs typeface="Arial"/>
                  <a:sym typeface="Arial"/>
                </a:rPr>
                <a:t>Health and sustainability</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11"/>
                                        </p:tgtEl>
                                      </p:cBhvr>
                                    </p:animEffect>
                                    <p:set>
                                      <p:cBhvr>
                                        <p:cTn dur="1" fill="hold">
                                          <p:stCondLst>
                                            <p:cond delay="500"/>
                                          </p:stCondLst>
                                        </p:cTn>
                                        <p:tgtEl>
                                          <p:spTgt spid="51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16"/>
                                        </p:tgtEl>
                                      </p:cBhvr>
                                    </p:animEffect>
                                    <p:set>
                                      <p:cBhvr>
                                        <p:cTn dur="1" fill="hold">
                                          <p:stCondLst>
                                            <p:cond delay="500"/>
                                          </p:stCondLst>
                                        </p:cTn>
                                        <p:tgtEl>
                                          <p:spTgt spid="51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21"/>
                                        </p:tgtEl>
                                      </p:cBhvr>
                                    </p:animEffect>
                                    <p:set>
                                      <p:cBhvr>
                                        <p:cTn dur="1" fill="hold">
                                          <p:stCondLst>
                                            <p:cond delay="500"/>
                                          </p:stCondLst>
                                        </p:cTn>
                                        <p:tgtEl>
                                          <p:spTgt spid="52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26"/>
                                        </p:tgtEl>
                                      </p:cBhvr>
                                    </p:animEffect>
                                    <p:set>
                                      <p:cBhvr>
                                        <p:cTn dur="1" fill="hold">
                                          <p:stCondLst>
                                            <p:cond delay="500"/>
                                          </p:stCondLst>
                                        </p:cTn>
                                        <p:tgtEl>
                                          <p:spTgt spid="52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descr="Image of a girl speaking to a teacher." id="536" name="Google Shape;536;p32"/>
          <p:cNvPicPr preferRelativeResize="0"/>
          <p:nvPr>
            <p:ph idx="2" type="pic"/>
          </p:nvPr>
        </p:nvPicPr>
        <p:blipFill rotWithShape="1">
          <a:blip r:embed="rId3">
            <a:alphaModFix/>
          </a:blip>
          <a:srcRect b="0" l="17044" r="29096" t="0"/>
          <a:stretch/>
        </p:blipFill>
        <p:spPr>
          <a:xfrm>
            <a:off x="7499095" y="0"/>
            <a:ext cx="8756905" cy="9144000"/>
          </a:xfrm>
          <a:prstGeom prst="rect">
            <a:avLst/>
          </a:prstGeom>
          <a:noFill/>
          <a:ln>
            <a:noFill/>
          </a:ln>
        </p:spPr>
      </p:pic>
      <p:sp>
        <p:nvSpPr>
          <p:cNvPr id="537" name="Google Shape;537;p32"/>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Option 2: Interviews</a:t>
            </a:r>
            <a:endParaRPr/>
          </a:p>
        </p:txBody>
      </p:sp>
      <p:grpSp>
        <p:nvGrpSpPr>
          <p:cNvPr id="538" name="Google Shape;538;p32"/>
          <p:cNvGrpSpPr/>
          <p:nvPr/>
        </p:nvGrpSpPr>
        <p:grpSpPr>
          <a:xfrm>
            <a:off x="12303125" y="0"/>
            <a:ext cx="3952875" cy="1454150"/>
            <a:chOff x="12303572" y="0"/>
            <a:chExt cx="3952875" cy="1454150"/>
          </a:xfrm>
        </p:grpSpPr>
        <p:sp>
          <p:nvSpPr>
            <p:cNvPr id="539" name="Google Shape;539;p32"/>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40" name="Google Shape;540;p32"/>
            <p:cNvPicPr preferRelativeResize="0"/>
            <p:nvPr/>
          </p:nvPicPr>
          <p:blipFill rotWithShape="1">
            <a:blip r:embed="rId4">
              <a:alphaModFix/>
            </a:blip>
            <a:srcRect b="0" l="0" r="0" t="0"/>
            <a:stretch/>
          </p:blipFill>
          <p:spPr>
            <a:xfrm>
              <a:off x="12344399" y="299949"/>
              <a:ext cx="513295" cy="1076500"/>
            </a:xfrm>
            <a:prstGeom prst="rect">
              <a:avLst/>
            </a:prstGeom>
            <a:noFill/>
            <a:ln>
              <a:noFill/>
            </a:ln>
          </p:spPr>
        </p:pic>
      </p:grpSp>
      <p:sp>
        <p:nvSpPr>
          <p:cNvPr id="541" name="Google Shape;541;p32"/>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Research</a:t>
            </a:r>
            <a:endParaRPr/>
          </a:p>
        </p:txBody>
      </p:sp>
      <p:sp>
        <p:nvSpPr>
          <p:cNvPr id="542" name="Google Shape;542;p32"/>
          <p:cNvSpPr txBox="1"/>
          <p:nvPr>
            <p:ph idx="1" type="body"/>
          </p:nvPr>
        </p:nvSpPr>
        <p:spPr>
          <a:xfrm>
            <a:off x="464450" y="1636700"/>
            <a:ext cx="5863500" cy="3296400"/>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000"/>
              <a:buNone/>
            </a:pPr>
            <a:r>
              <a:rPr lang="en-US"/>
              <a:t>Interview people to get their views on how healthy your school is now and what could be improved. </a:t>
            </a:r>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rPr lang="en-US"/>
              <a:t>Think about interviewing other students, teachers, school leaders, caretakers, office staff and parents. </a:t>
            </a:r>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rPr lang="en-US"/>
              <a:t>Write a discussion guide to plan what you will say!</a:t>
            </a:r>
            <a:endParaRPr/>
          </a:p>
        </p:txBody>
      </p:sp>
      <p:grpSp>
        <p:nvGrpSpPr>
          <p:cNvPr id="543" name="Google Shape;543;p32"/>
          <p:cNvGrpSpPr/>
          <p:nvPr/>
        </p:nvGrpSpPr>
        <p:grpSpPr>
          <a:xfrm>
            <a:off x="15392400" y="8426450"/>
            <a:ext cx="622300" cy="381000"/>
            <a:chOff x="15392400" y="8426450"/>
            <a:chExt cx="622300" cy="381000"/>
          </a:xfrm>
        </p:grpSpPr>
        <p:sp>
          <p:nvSpPr>
            <p:cNvPr id="544" name="Google Shape;544;p32"/>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5" name="Google Shape;545;p32"/>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0" name="Shape 550"/>
        <p:cNvGrpSpPr/>
        <p:nvPr/>
      </p:nvGrpSpPr>
      <p:grpSpPr>
        <a:xfrm>
          <a:off x="0" y="0"/>
          <a:ext cx="0" cy="0"/>
          <a:chOff x="0" y="0"/>
          <a:chExt cx="0" cy="0"/>
        </a:xfrm>
      </p:grpSpPr>
      <p:sp>
        <p:nvSpPr>
          <p:cNvPr id="551" name="Google Shape;551;p33"/>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3300"/>
              <a:buFont typeface="Arial"/>
              <a:buNone/>
            </a:pPr>
            <a:r>
              <a:rPr lang="en-US"/>
              <a:t>Option 2: Discussion guide</a:t>
            </a:r>
            <a:endParaRPr/>
          </a:p>
        </p:txBody>
      </p:sp>
      <p:sp>
        <p:nvSpPr>
          <p:cNvPr id="552" name="Google Shape;552;p33"/>
          <p:cNvSpPr txBox="1"/>
          <p:nvPr/>
        </p:nvSpPr>
        <p:spPr>
          <a:xfrm>
            <a:off x="13253545" y="389270"/>
            <a:ext cx="2557955" cy="20774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350">
                <a:solidFill>
                  <a:srgbClr val="F4F1EF"/>
                </a:solidFill>
                <a:latin typeface="Arial"/>
                <a:ea typeface="Arial"/>
                <a:cs typeface="Arial"/>
                <a:sym typeface="Arial"/>
              </a:rPr>
              <a:t>Research</a:t>
            </a:r>
            <a:endParaRPr/>
          </a:p>
        </p:txBody>
      </p:sp>
      <p:sp>
        <p:nvSpPr>
          <p:cNvPr id="553" name="Google Shape;553;p33"/>
          <p:cNvSpPr txBox="1"/>
          <p:nvPr>
            <p:ph idx="1" type="body"/>
          </p:nvPr>
        </p:nvSpPr>
        <p:spPr>
          <a:xfrm>
            <a:off x="464461" y="1176694"/>
            <a:ext cx="15347039" cy="7480472"/>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000"/>
              <a:buNone/>
            </a:pPr>
            <a:r>
              <a:rPr lang="en-US"/>
              <a:t>Add your questions to create your discussion guide.</a:t>
            </a:r>
            <a:endParaRPr/>
          </a:p>
        </p:txBody>
      </p:sp>
      <p:sp>
        <p:nvSpPr>
          <p:cNvPr id="554" name="Google Shape;554;p33"/>
          <p:cNvSpPr txBox="1"/>
          <p:nvPr/>
        </p:nvSpPr>
        <p:spPr>
          <a:xfrm>
            <a:off x="390712" y="2324100"/>
            <a:ext cx="6760209" cy="628377"/>
          </a:xfrm>
          <a:prstGeom prst="rect">
            <a:avLst/>
          </a:prstGeom>
          <a:noFill/>
          <a:ln>
            <a:noFill/>
          </a:ln>
        </p:spPr>
        <p:txBody>
          <a:bodyPr anchorCtr="0" anchor="t" bIns="0" lIns="0" spcFirstLastPara="1" rIns="0" wrap="square" tIns="12700">
            <a:spAutoFit/>
          </a:bodyPr>
          <a:lstStyle/>
          <a:p>
            <a:pPr indent="0" lvl="0" marL="88900" marR="5080" rtl="0" algn="l">
              <a:lnSpc>
                <a:spcPct val="100000"/>
              </a:lnSpc>
              <a:spcBef>
                <a:spcPts val="0"/>
              </a:spcBef>
              <a:spcAft>
                <a:spcPts val="0"/>
              </a:spcAft>
              <a:buNone/>
            </a:pPr>
            <a:r>
              <a:rPr b="1" lang="en-US" sz="2000">
                <a:solidFill>
                  <a:srgbClr val="333D47"/>
                </a:solidFill>
                <a:latin typeface="Arial"/>
                <a:ea typeface="Arial"/>
                <a:cs typeface="Arial"/>
                <a:sym typeface="Arial"/>
              </a:rPr>
              <a:t>Introduction: </a:t>
            </a:r>
            <a:r>
              <a:rPr lang="en-US" sz="2000">
                <a:solidFill>
                  <a:srgbClr val="333D47"/>
                </a:solidFill>
                <a:latin typeface="Arial"/>
                <a:ea typeface="Arial"/>
                <a:cs typeface="Arial"/>
                <a:sym typeface="Arial"/>
              </a:rPr>
              <a:t>Explain who you are and why you are doing the interview.</a:t>
            </a:r>
            <a:endParaRPr sz="2000">
              <a:solidFill>
                <a:schemeClr val="dk1"/>
              </a:solidFill>
              <a:latin typeface="Arial"/>
              <a:ea typeface="Arial"/>
              <a:cs typeface="Arial"/>
              <a:sym typeface="Arial"/>
            </a:endParaRPr>
          </a:p>
        </p:txBody>
      </p:sp>
      <p:sp>
        <p:nvSpPr>
          <p:cNvPr id="555" name="Google Shape;555;p33"/>
          <p:cNvSpPr txBox="1"/>
          <p:nvPr/>
        </p:nvSpPr>
        <p:spPr>
          <a:xfrm>
            <a:off x="444500" y="5612827"/>
            <a:ext cx="6202045"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000">
                <a:solidFill>
                  <a:srgbClr val="333D47"/>
                </a:solidFill>
                <a:latin typeface="Arial"/>
                <a:ea typeface="Arial"/>
                <a:cs typeface="Arial"/>
                <a:sym typeface="Arial"/>
              </a:rPr>
              <a:t>Warm-up: </a:t>
            </a:r>
            <a:r>
              <a:rPr lang="en-US" sz="2000">
                <a:solidFill>
                  <a:srgbClr val="333D47"/>
                </a:solidFill>
                <a:latin typeface="Arial"/>
                <a:ea typeface="Arial"/>
                <a:cs typeface="Arial"/>
                <a:sym typeface="Arial"/>
              </a:rPr>
              <a:t>Ask a few questions about the person (e.g. job).</a:t>
            </a:r>
            <a:endParaRPr sz="2000">
              <a:solidFill>
                <a:schemeClr val="dk1"/>
              </a:solidFill>
              <a:latin typeface="Arial"/>
              <a:ea typeface="Arial"/>
              <a:cs typeface="Arial"/>
              <a:sym typeface="Arial"/>
            </a:endParaRPr>
          </a:p>
        </p:txBody>
      </p:sp>
      <p:sp>
        <p:nvSpPr>
          <p:cNvPr id="556" name="Google Shape;556;p33"/>
          <p:cNvSpPr txBox="1"/>
          <p:nvPr/>
        </p:nvSpPr>
        <p:spPr>
          <a:xfrm>
            <a:off x="8568266" y="2324100"/>
            <a:ext cx="6760209" cy="9398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n-US" sz="2000">
                <a:solidFill>
                  <a:srgbClr val="333D47"/>
                </a:solidFill>
                <a:latin typeface="Arial"/>
                <a:ea typeface="Arial"/>
                <a:cs typeface="Arial"/>
                <a:sym typeface="Arial"/>
              </a:rPr>
              <a:t>Main questions: </a:t>
            </a:r>
            <a:r>
              <a:rPr lang="en-US" sz="2000">
                <a:solidFill>
                  <a:srgbClr val="333D47"/>
                </a:solidFill>
                <a:latin typeface="Arial"/>
                <a:ea typeface="Arial"/>
                <a:cs typeface="Arial"/>
                <a:sym typeface="Arial"/>
              </a:rPr>
              <a:t>What do people know, think or do about healthy lifestyles? Questions without a yes or no answer are best.</a:t>
            </a:r>
            <a:endParaRPr sz="2000">
              <a:solidFill>
                <a:schemeClr val="dk1"/>
              </a:solidFill>
              <a:latin typeface="Arial"/>
              <a:ea typeface="Arial"/>
              <a:cs typeface="Arial"/>
              <a:sym typeface="Arial"/>
            </a:endParaRPr>
          </a:p>
        </p:txBody>
      </p:sp>
      <p:sp>
        <p:nvSpPr>
          <p:cNvPr id="557" name="Google Shape;557;p33"/>
          <p:cNvSpPr txBox="1"/>
          <p:nvPr/>
        </p:nvSpPr>
        <p:spPr>
          <a:xfrm>
            <a:off x="8568266" y="7835900"/>
            <a:ext cx="6830059" cy="701346"/>
          </a:xfrm>
          <a:prstGeom prst="rect">
            <a:avLst/>
          </a:prstGeom>
          <a:noFill/>
          <a:ln>
            <a:noFill/>
          </a:ln>
        </p:spPr>
        <p:txBody>
          <a:bodyPr anchorCtr="0" anchor="t" bIns="0" lIns="0" spcFirstLastPara="1" rIns="0" wrap="square" tIns="12700">
            <a:spAutoFit/>
          </a:bodyPr>
          <a:lstStyle/>
          <a:p>
            <a:pPr indent="0" lvl="0" marL="12700" marR="5080" rtl="0" algn="l">
              <a:lnSpc>
                <a:spcPct val="116700"/>
              </a:lnSpc>
              <a:spcBef>
                <a:spcPts val="0"/>
              </a:spcBef>
              <a:spcAft>
                <a:spcPts val="0"/>
              </a:spcAft>
              <a:buNone/>
            </a:pPr>
            <a:r>
              <a:rPr b="1" lang="en-US" sz="2000">
                <a:solidFill>
                  <a:srgbClr val="333D47"/>
                </a:solidFill>
                <a:latin typeface="Arial"/>
                <a:ea typeface="Arial"/>
                <a:cs typeface="Arial"/>
                <a:sym typeface="Arial"/>
              </a:rPr>
              <a:t>End: </a:t>
            </a:r>
            <a:r>
              <a:rPr lang="en-US" sz="2000">
                <a:solidFill>
                  <a:srgbClr val="333D47"/>
                </a:solidFill>
                <a:latin typeface="Arial"/>
                <a:ea typeface="Arial"/>
                <a:cs typeface="Arial"/>
                <a:sym typeface="Arial"/>
              </a:rPr>
              <a:t>Thank the person you are interviewing and ask them if they have any questions for you.</a:t>
            </a:r>
            <a:endParaRPr sz="2000">
              <a:solidFill>
                <a:schemeClr val="dk1"/>
              </a:solidFill>
              <a:latin typeface="Arial"/>
              <a:ea typeface="Arial"/>
              <a:cs typeface="Arial"/>
              <a:sym typeface="Arial"/>
            </a:endParaRPr>
          </a:p>
        </p:txBody>
      </p:sp>
      <p:sp>
        <p:nvSpPr>
          <p:cNvPr id="558" name="Google Shape;558;p33"/>
          <p:cNvSpPr/>
          <p:nvPr/>
        </p:nvSpPr>
        <p:spPr>
          <a:xfrm>
            <a:off x="444500" y="3333750"/>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33"/>
          <p:cNvSpPr/>
          <p:nvPr/>
        </p:nvSpPr>
        <p:spPr>
          <a:xfrm>
            <a:off x="444500" y="3778250"/>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p33"/>
          <p:cNvSpPr/>
          <p:nvPr/>
        </p:nvSpPr>
        <p:spPr>
          <a:xfrm>
            <a:off x="444500" y="4222750"/>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33"/>
          <p:cNvSpPr/>
          <p:nvPr/>
        </p:nvSpPr>
        <p:spPr>
          <a:xfrm>
            <a:off x="444500" y="4667250"/>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33"/>
          <p:cNvSpPr/>
          <p:nvPr/>
        </p:nvSpPr>
        <p:spPr>
          <a:xfrm>
            <a:off x="444500" y="5111750"/>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3" name="Google Shape;563;p33"/>
          <p:cNvSpPr/>
          <p:nvPr/>
        </p:nvSpPr>
        <p:spPr>
          <a:xfrm>
            <a:off x="444500" y="6317677"/>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33"/>
          <p:cNvSpPr/>
          <p:nvPr/>
        </p:nvSpPr>
        <p:spPr>
          <a:xfrm>
            <a:off x="444500" y="6762177"/>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5" name="Google Shape;565;p33"/>
          <p:cNvSpPr/>
          <p:nvPr/>
        </p:nvSpPr>
        <p:spPr>
          <a:xfrm>
            <a:off x="444500" y="7206677"/>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6" name="Google Shape;566;p33"/>
          <p:cNvSpPr/>
          <p:nvPr/>
        </p:nvSpPr>
        <p:spPr>
          <a:xfrm>
            <a:off x="444500" y="7651177"/>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7" name="Google Shape;567;p33"/>
          <p:cNvSpPr/>
          <p:nvPr/>
        </p:nvSpPr>
        <p:spPr>
          <a:xfrm>
            <a:off x="8580966" y="3638550"/>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8" name="Google Shape;568;p33"/>
          <p:cNvSpPr/>
          <p:nvPr/>
        </p:nvSpPr>
        <p:spPr>
          <a:xfrm>
            <a:off x="8580964" y="4083050"/>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9" name="Google Shape;569;p33"/>
          <p:cNvSpPr/>
          <p:nvPr/>
        </p:nvSpPr>
        <p:spPr>
          <a:xfrm>
            <a:off x="8580964" y="4527550"/>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33"/>
          <p:cNvSpPr/>
          <p:nvPr/>
        </p:nvSpPr>
        <p:spPr>
          <a:xfrm>
            <a:off x="8580964" y="4972050"/>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1" name="Google Shape;571;p33"/>
          <p:cNvSpPr/>
          <p:nvPr/>
        </p:nvSpPr>
        <p:spPr>
          <a:xfrm>
            <a:off x="8580964" y="5416550"/>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2" name="Google Shape;572;p33"/>
          <p:cNvSpPr/>
          <p:nvPr/>
        </p:nvSpPr>
        <p:spPr>
          <a:xfrm>
            <a:off x="8580964" y="5861050"/>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33"/>
          <p:cNvSpPr/>
          <p:nvPr/>
        </p:nvSpPr>
        <p:spPr>
          <a:xfrm>
            <a:off x="8580964" y="6305550"/>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4" name="Google Shape;574;p33"/>
          <p:cNvSpPr/>
          <p:nvPr/>
        </p:nvSpPr>
        <p:spPr>
          <a:xfrm>
            <a:off x="8580964" y="6750050"/>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5" name="Google Shape;575;p33"/>
          <p:cNvSpPr/>
          <p:nvPr/>
        </p:nvSpPr>
        <p:spPr>
          <a:xfrm>
            <a:off x="8580964" y="7194550"/>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33"/>
          <p:cNvSpPr/>
          <p:nvPr/>
        </p:nvSpPr>
        <p:spPr>
          <a:xfrm>
            <a:off x="8580964" y="7639050"/>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7" name="Google Shape;577;p33"/>
          <p:cNvSpPr/>
          <p:nvPr/>
        </p:nvSpPr>
        <p:spPr>
          <a:xfrm>
            <a:off x="444500" y="8081482"/>
            <a:ext cx="6638290" cy="0"/>
          </a:xfrm>
          <a:custGeom>
            <a:rect b="b" l="l" r="r" t="t"/>
            <a:pathLst>
              <a:path extrusionOk="0" h="120000" w="6638290">
                <a:moveTo>
                  <a:pt x="0" y="0"/>
                </a:moveTo>
                <a:lnTo>
                  <a:pt x="6637870" y="0"/>
                </a:lnTo>
              </a:path>
            </a:pathLst>
          </a:custGeom>
          <a:noFill/>
          <a:ln cap="flat" cmpd="sng" w="127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34"/>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Option 3: Surveys</a:t>
            </a:r>
            <a:endParaRPr/>
          </a:p>
        </p:txBody>
      </p:sp>
      <p:pic>
        <p:nvPicPr>
          <p:cNvPr descr="Image of a piece of paper with happy, neutral and sad faces next to tick boxes." id="584" name="Google Shape;584;p34"/>
          <p:cNvPicPr preferRelativeResize="0"/>
          <p:nvPr>
            <p:ph idx="2" type="pic"/>
          </p:nvPr>
        </p:nvPicPr>
        <p:blipFill rotWithShape="1">
          <a:blip r:embed="rId3">
            <a:alphaModFix/>
          </a:blip>
          <a:srcRect b="0" l="5400" r="26729" t="0"/>
          <a:stretch/>
        </p:blipFill>
        <p:spPr>
          <a:xfrm>
            <a:off x="7499095" y="0"/>
            <a:ext cx="8756905" cy="9144000"/>
          </a:xfrm>
          <a:prstGeom prst="rect">
            <a:avLst/>
          </a:prstGeom>
          <a:noFill/>
          <a:ln>
            <a:noFill/>
          </a:ln>
        </p:spPr>
      </p:pic>
      <p:grpSp>
        <p:nvGrpSpPr>
          <p:cNvPr id="585" name="Google Shape;585;p34"/>
          <p:cNvGrpSpPr/>
          <p:nvPr/>
        </p:nvGrpSpPr>
        <p:grpSpPr>
          <a:xfrm>
            <a:off x="12303125" y="0"/>
            <a:ext cx="3952875" cy="1454150"/>
            <a:chOff x="12303572" y="0"/>
            <a:chExt cx="3952875" cy="1454150"/>
          </a:xfrm>
        </p:grpSpPr>
        <p:sp>
          <p:nvSpPr>
            <p:cNvPr id="586" name="Google Shape;586;p34"/>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87" name="Google Shape;587;p34"/>
            <p:cNvPicPr preferRelativeResize="0"/>
            <p:nvPr/>
          </p:nvPicPr>
          <p:blipFill rotWithShape="1">
            <a:blip r:embed="rId4">
              <a:alphaModFix/>
            </a:blip>
            <a:srcRect b="0" l="0" r="0" t="0"/>
            <a:stretch/>
          </p:blipFill>
          <p:spPr>
            <a:xfrm>
              <a:off x="12344399" y="299949"/>
              <a:ext cx="513295" cy="1076500"/>
            </a:xfrm>
            <a:prstGeom prst="rect">
              <a:avLst/>
            </a:prstGeom>
            <a:noFill/>
            <a:ln>
              <a:noFill/>
            </a:ln>
          </p:spPr>
        </p:pic>
      </p:grpSp>
      <p:sp>
        <p:nvSpPr>
          <p:cNvPr id="588" name="Google Shape;588;p34"/>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Research</a:t>
            </a:r>
            <a:endParaRPr/>
          </a:p>
        </p:txBody>
      </p:sp>
      <p:sp>
        <p:nvSpPr>
          <p:cNvPr id="589" name="Google Shape;589;p34"/>
          <p:cNvSpPr txBox="1"/>
          <p:nvPr>
            <p:ph idx="1" type="body"/>
          </p:nvPr>
        </p:nvSpPr>
        <p:spPr>
          <a:xfrm>
            <a:off x="464462" y="1636703"/>
            <a:ext cx="7455650" cy="6309117"/>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000"/>
              <a:buNone/>
            </a:pPr>
            <a:r>
              <a:rPr lang="en-US"/>
              <a:t>Conduct a whole-school survey to find out ‘where we are now’:</a:t>
            </a:r>
            <a:endParaRPr/>
          </a:p>
          <a:p>
            <a:pPr indent="0" lvl="1" marL="0" rtl="0" algn="l">
              <a:lnSpc>
                <a:spcPct val="90000"/>
              </a:lnSpc>
              <a:spcBef>
                <a:spcPts val="0"/>
              </a:spcBef>
              <a:spcAft>
                <a:spcPts val="0"/>
              </a:spcAft>
              <a:buClr>
                <a:srgbClr val="333D47"/>
              </a:buClr>
              <a:buSzPts val="2000"/>
              <a:buNone/>
            </a:pPr>
            <a:r>
              <a:t/>
            </a:r>
            <a:endParaRPr/>
          </a:p>
          <a:p>
            <a:pPr indent="-457200" lvl="1" marL="457200" rtl="0" algn="l">
              <a:lnSpc>
                <a:spcPct val="90000"/>
              </a:lnSpc>
              <a:spcBef>
                <a:spcPts val="0"/>
              </a:spcBef>
              <a:spcAft>
                <a:spcPts val="0"/>
              </a:spcAft>
              <a:buClr>
                <a:srgbClr val="333D47"/>
              </a:buClr>
              <a:buSzPts val="2000"/>
              <a:buFont typeface="Arial"/>
              <a:buChar char="•"/>
            </a:pPr>
            <a:r>
              <a:rPr lang="en-US"/>
              <a:t>What are people’s current habits?</a:t>
            </a:r>
            <a:endParaRPr/>
          </a:p>
          <a:p>
            <a:pPr indent="-457200" lvl="1" marL="457200" rtl="0" algn="l">
              <a:lnSpc>
                <a:spcPct val="90000"/>
              </a:lnSpc>
              <a:spcBef>
                <a:spcPts val="0"/>
              </a:spcBef>
              <a:spcAft>
                <a:spcPts val="0"/>
              </a:spcAft>
              <a:buClr>
                <a:srgbClr val="333D47"/>
              </a:buClr>
              <a:buSzPts val="2000"/>
              <a:buFont typeface="Arial"/>
              <a:buChar char="•"/>
            </a:pPr>
            <a:r>
              <a:rPr lang="en-US"/>
              <a:t>What do they think about how </a:t>
            </a:r>
            <a:r>
              <a:rPr lang="en-US"/>
              <a:t>healthy</a:t>
            </a:r>
            <a:r>
              <a:rPr lang="en-US"/>
              <a:t> your school is?</a:t>
            </a:r>
            <a:endParaRPr/>
          </a:p>
          <a:p>
            <a:pPr indent="-457200" lvl="1" marL="457200" rtl="0" algn="l">
              <a:lnSpc>
                <a:spcPct val="90000"/>
              </a:lnSpc>
              <a:spcBef>
                <a:spcPts val="0"/>
              </a:spcBef>
              <a:spcAft>
                <a:spcPts val="0"/>
              </a:spcAft>
              <a:buClr>
                <a:srgbClr val="333D47"/>
              </a:buClr>
              <a:buSzPts val="2000"/>
              <a:buFont typeface="Arial"/>
              <a:buChar char="•"/>
            </a:pPr>
            <a:r>
              <a:rPr lang="en-US"/>
              <a:t>How do people feel?</a:t>
            </a:r>
            <a:endParaRPr/>
          </a:p>
          <a:p>
            <a:pPr indent="-457200" lvl="1" marL="457200" rtl="0" algn="l">
              <a:lnSpc>
                <a:spcPct val="90000"/>
              </a:lnSpc>
              <a:spcBef>
                <a:spcPts val="0"/>
              </a:spcBef>
              <a:spcAft>
                <a:spcPts val="0"/>
              </a:spcAft>
              <a:buClr>
                <a:srgbClr val="333D47"/>
              </a:buClr>
              <a:buSzPts val="2000"/>
              <a:buFont typeface="Arial"/>
              <a:buChar char="•"/>
            </a:pPr>
            <a:r>
              <a:rPr lang="en-US"/>
              <a:t>What would they like to change?</a:t>
            </a:r>
            <a:endParaRPr/>
          </a:p>
          <a:p>
            <a:pPr indent="-457200" lvl="1" marL="457200" rtl="0" algn="l">
              <a:lnSpc>
                <a:spcPct val="90000"/>
              </a:lnSpc>
              <a:spcBef>
                <a:spcPts val="0"/>
              </a:spcBef>
              <a:spcAft>
                <a:spcPts val="0"/>
              </a:spcAft>
              <a:buClr>
                <a:srgbClr val="333D47"/>
              </a:buClr>
              <a:buSzPts val="2000"/>
              <a:buFont typeface="Arial"/>
              <a:buChar char="•"/>
            </a:pPr>
            <a:r>
              <a:rPr lang="en-US"/>
              <a:t>What do they find hard?</a:t>
            </a:r>
            <a:endParaRPr/>
          </a:p>
          <a:p>
            <a:pPr indent="-457200" lvl="1" marL="457200" rtl="0" algn="l">
              <a:lnSpc>
                <a:spcPct val="90000"/>
              </a:lnSpc>
              <a:spcBef>
                <a:spcPts val="0"/>
              </a:spcBef>
              <a:spcAft>
                <a:spcPts val="0"/>
              </a:spcAft>
              <a:buClr>
                <a:srgbClr val="333D47"/>
              </a:buClr>
              <a:buSzPts val="2000"/>
              <a:buFont typeface="Arial"/>
              <a:buChar char="•"/>
            </a:pPr>
            <a:r>
              <a:rPr lang="en-US"/>
              <a:t>How could we help them?</a:t>
            </a:r>
            <a:endParaRPr/>
          </a:p>
        </p:txBody>
      </p:sp>
      <p:sp>
        <p:nvSpPr>
          <p:cNvPr id="590" name="Google Shape;590;p34"/>
          <p:cNvSpPr/>
          <p:nvPr/>
        </p:nvSpPr>
        <p:spPr>
          <a:xfrm>
            <a:off x="464461" y="4114800"/>
            <a:ext cx="5123539" cy="914400"/>
          </a:xfrm>
          <a:prstGeom prst="roundRect">
            <a:avLst>
              <a:gd fmla="val 17938" name="adj"/>
            </a:avLst>
          </a:prstGeom>
          <a:solidFill>
            <a:srgbClr val="D31145"/>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Who will you include in your survey?</a:t>
            </a:r>
            <a:endParaRPr/>
          </a:p>
        </p:txBody>
      </p:sp>
      <p:sp>
        <p:nvSpPr>
          <p:cNvPr id="591" name="Google Shape;591;p34"/>
          <p:cNvSpPr/>
          <p:nvPr/>
        </p:nvSpPr>
        <p:spPr>
          <a:xfrm>
            <a:off x="464461" y="5334000"/>
            <a:ext cx="4158339" cy="914400"/>
          </a:xfrm>
          <a:prstGeom prst="roundRect">
            <a:avLst>
              <a:gd fmla="val 17938" name="adj"/>
            </a:avLst>
          </a:prstGeom>
          <a:solidFill>
            <a:srgbClr val="D31145"/>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What questions will you ask?</a:t>
            </a:r>
            <a:endParaRPr/>
          </a:p>
        </p:txBody>
      </p:sp>
      <p:sp>
        <p:nvSpPr>
          <p:cNvPr id="592" name="Google Shape;592;p34"/>
          <p:cNvSpPr/>
          <p:nvPr/>
        </p:nvSpPr>
        <p:spPr>
          <a:xfrm>
            <a:off x="464461" y="6553200"/>
            <a:ext cx="6458853" cy="914400"/>
          </a:xfrm>
          <a:prstGeom prst="roundRect">
            <a:avLst>
              <a:gd fmla="val 17938" name="adj"/>
            </a:avLst>
          </a:prstGeom>
          <a:solidFill>
            <a:srgbClr val="D31145"/>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What will help you to make a good action plan?</a:t>
            </a:r>
            <a:endParaRPr/>
          </a:p>
        </p:txBody>
      </p:sp>
      <p:sp>
        <p:nvSpPr>
          <p:cNvPr id="593" name="Google Shape;593;p34"/>
          <p:cNvSpPr/>
          <p:nvPr/>
        </p:nvSpPr>
        <p:spPr>
          <a:xfrm>
            <a:off x="9940375" y="6718823"/>
            <a:ext cx="5833744" cy="1913964"/>
          </a:xfrm>
          <a:prstGeom prst="roundRect">
            <a:avLst>
              <a:gd fmla="val 4363" name="adj"/>
            </a:avLst>
          </a:prstGeom>
          <a:solidFill>
            <a:srgbClr val="D31145"/>
          </a:solidFill>
          <a:ln>
            <a:noFill/>
          </a:ln>
        </p:spPr>
        <p:txBody>
          <a:bodyPr anchorCtr="0" anchor="ctr" bIns="180000" lIns="180000" spcFirstLastPara="1" rIns="180000" wrap="square" tIns="180000">
            <a:noAutofit/>
          </a:bodyPr>
          <a:lstStyle/>
          <a:p>
            <a:pPr indent="0" lvl="0" marL="1260000" marR="0" rtl="0" algn="l">
              <a:spcBef>
                <a:spcPts val="0"/>
              </a:spcBef>
              <a:spcAft>
                <a:spcPts val="0"/>
              </a:spcAft>
              <a:buNone/>
            </a:pPr>
            <a:r>
              <a:rPr b="1" lang="en-US" sz="2000">
                <a:solidFill>
                  <a:schemeClr val="lt1"/>
                </a:solidFill>
                <a:latin typeface="Arial"/>
                <a:ea typeface="Arial"/>
                <a:cs typeface="Arial"/>
                <a:sym typeface="Arial"/>
              </a:rPr>
              <a:t>Top tips</a:t>
            </a:r>
            <a:endParaRPr/>
          </a:p>
          <a:p>
            <a:pPr indent="0" lvl="0" marL="1260000" marR="0" rtl="0" algn="l">
              <a:spcBef>
                <a:spcPts val="0"/>
              </a:spcBef>
              <a:spcAft>
                <a:spcPts val="0"/>
              </a:spcAft>
              <a:buNone/>
            </a:pPr>
            <a:r>
              <a:t/>
            </a:r>
            <a:endParaRPr b="1" sz="2000">
              <a:solidFill>
                <a:schemeClr val="lt1"/>
              </a:solidFill>
              <a:latin typeface="Arial"/>
              <a:ea typeface="Arial"/>
              <a:cs typeface="Arial"/>
              <a:sym typeface="Arial"/>
            </a:endParaRPr>
          </a:p>
          <a:p>
            <a:pPr indent="0" lvl="0" marL="1260000" marR="0" rtl="0" algn="l">
              <a:spcBef>
                <a:spcPts val="0"/>
              </a:spcBef>
              <a:spcAft>
                <a:spcPts val="0"/>
              </a:spcAft>
              <a:buNone/>
            </a:pPr>
            <a:r>
              <a:rPr lang="en-US" sz="2000">
                <a:solidFill>
                  <a:schemeClr val="lt1"/>
                </a:solidFill>
                <a:latin typeface="Arial"/>
                <a:ea typeface="Arial"/>
                <a:cs typeface="Arial"/>
                <a:sym typeface="Arial"/>
              </a:rPr>
              <a:t>You can use the AIA Healthiest Schools survey template! </a:t>
            </a:r>
            <a:endParaRPr/>
          </a:p>
        </p:txBody>
      </p:sp>
      <p:grpSp>
        <p:nvGrpSpPr>
          <p:cNvPr id="594" name="Google Shape;594;p34"/>
          <p:cNvGrpSpPr/>
          <p:nvPr/>
        </p:nvGrpSpPr>
        <p:grpSpPr>
          <a:xfrm>
            <a:off x="10160307" y="6951617"/>
            <a:ext cx="864235" cy="864235"/>
            <a:chOff x="11228641" y="3505193"/>
            <a:chExt cx="864235" cy="864235"/>
          </a:xfrm>
        </p:grpSpPr>
        <p:sp>
          <p:nvSpPr>
            <p:cNvPr id="595" name="Google Shape;595;p34"/>
            <p:cNvSpPr/>
            <p:nvPr/>
          </p:nvSpPr>
          <p:spPr>
            <a:xfrm>
              <a:off x="11228641" y="3505193"/>
              <a:ext cx="864235" cy="864235"/>
            </a:xfrm>
            <a:custGeom>
              <a:rect b="b" l="l" r="r" t="t"/>
              <a:pathLst>
                <a:path extrusionOk="0" h="864235" w="864234">
                  <a:moveTo>
                    <a:pt x="431939" y="0"/>
                  </a:moveTo>
                  <a:lnTo>
                    <a:pt x="384874" y="2534"/>
                  </a:lnTo>
                  <a:lnTo>
                    <a:pt x="339277" y="9962"/>
                  </a:lnTo>
                  <a:lnTo>
                    <a:pt x="295412" y="22020"/>
                  </a:lnTo>
                  <a:lnTo>
                    <a:pt x="253541" y="38444"/>
                  </a:lnTo>
                  <a:lnTo>
                    <a:pt x="213930" y="58971"/>
                  </a:lnTo>
                  <a:lnTo>
                    <a:pt x="176840" y="83337"/>
                  </a:lnTo>
                  <a:lnTo>
                    <a:pt x="142536" y="111279"/>
                  </a:lnTo>
                  <a:lnTo>
                    <a:pt x="111281" y="142534"/>
                  </a:lnTo>
                  <a:lnTo>
                    <a:pt x="83338" y="176837"/>
                  </a:lnTo>
                  <a:lnTo>
                    <a:pt x="58971" y="213926"/>
                  </a:lnTo>
                  <a:lnTo>
                    <a:pt x="38444" y="253536"/>
                  </a:lnTo>
                  <a:lnTo>
                    <a:pt x="22020" y="295405"/>
                  </a:lnTo>
                  <a:lnTo>
                    <a:pt x="9962" y="339269"/>
                  </a:lnTo>
                  <a:lnTo>
                    <a:pt x="2534" y="384864"/>
                  </a:lnTo>
                  <a:lnTo>
                    <a:pt x="0" y="431927"/>
                  </a:lnTo>
                  <a:lnTo>
                    <a:pt x="2534" y="478992"/>
                  </a:lnTo>
                  <a:lnTo>
                    <a:pt x="9962" y="524589"/>
                  </a:lnTo>
                  <a:lnTo>
                    <a:pt x="22020" y="568454"/>
                  </a:lnTo>
                  <a:lnTo>
                    <a:pt x="38444" y="610324"/>
                  </a:lnTo>
                  <a:lnTo>
                    <a:pt x="58971" y="649936"/>
                  </a:lnTo>
                  <a:lnTo>
                    <a:pt x="83338" y="687026"/>
                  </a:lnTo>
                  <a:lnTo>
                    <a:pt x="111281" y="721330"/>
                  </a:lnTo>
                  <a:lnTo>
                    <a:pt x="142536" y="752585"/>
                  </a:lnTo>
                  <a:lnTo>
                    <a:pt x="176840" y="780528"/>
                  </a:lnTo>
                  <a:lnTo>
                    <a:pt x="213930" y="804894"/>
                  </a:lnTo>
                  <a:lnTo>
                    <a:pt x="253541" y="825422"/>
                  </a:lnTo>
                  <a:lnTo>
                    <a:pt x="295412" y="841846"/>
                  </a:lnTo>
                  <a:lnTo>
                    <a:pt x="339277" y="853904"/>
                  </a:lnTo>
                  <a:lnTo>
                    <a:pt x="384874" y="861332"/>
                  </a:lnTo>
                  <a:lnTo>
                    <a:pt x="431939" y="863866"/>
                  </a:lnTo>
                  <a:lnTo>
                    <a:pt x="479004" y="861332"/>
                  </a:lnTo>
                  <a:lnTo>
                    <a:pt x="524601" y="853904"/>
                  </a:lnTo>
                  <a:lnTo>
                    <a:pt x="568467" y="841846"/>
                  </a:lnTo>
                  <a:lnTo>
                    <a:pt x="610337" y="825422"/>
                  </a:lnTo>
                  <a:lnTo>
                    <a:pt x="649949" y="804894"/>
                  </a:lnTo>
                  <a:lnTo>
                    <a:pt x="687039" y="780528"/>
                  </a:lnTo>
                  <a:lnTo>
                    <a:pt x="721343" y="752585"/>
                  </a:lnTo>
                  <a:lnTo>
                    <a:pt x="752598" y="721330"/>
                  </a:lnTo>
                  <a:lnTo>
                    <a:pt x="780540" y="687026"/>
                  </a:lnTo>
                  <a:lnTo>
                    <a:pt x="804907" y="649936"/>
                  </a:lnTo>
                  <a:lnTo>
                    <a:pt x="825434" y="610324"/>
                  </a:lnTo>
                  <a:lnTo>
                    <a:pt x="841859" y="568454"/>
                  </a:lnTo>
                  <a:lnTo>
                    <a:pt x="853916" y="524589"/>
                  </a:lnTo>
                  <a:lnTo>
                    <a:pt x="861344" y="478992"/>
                  </a:lnTo>
                  <a:lnTo>
                    <a:pt x="863879" y="431927"/>
                  </a:lnTo>
                  <a:lnTo>
                    <a:pt x="861344" y="384864"/>
                  </a:lnTo>
                  <a:lnTo>
                    <a:pt x="853916" y="339269"/>
                  </a:lnTo>
                  <a:lnTo>
                    <a:pt x="841859" y="295405"/>
                  </a:lnTo>
                  <a:lnTo>
                    <a:pt x="825434" y="253536"/>
                  </a:lnTo>
                  <a:lnTo>
                    <a:pt x="804907" y="213926"/>
                  </a:lnTo>
                  <a:lnTo>
                    <a:pt x="780540" y="176837"/>
                  </a:lnTo>
                  <a:lnTo>
                    <a:pt x="752598" y="142534"/>
                  </a:lnTo>
                  <a:lnTo>
                    <a:pt x="721343" y="111279"/>
                  </a:lnTo>
                  <a:lnTo>
                    <a:pt x="687039" y="83337"/>
                  </a:lnTo>
                  <a:lnTo>
                    <a:pt x="649949" y="58971"/>
                  </a:lnTo>
                  <a:lnTo>
                    <a:pt x="610337" y="38444"/>
                  </a:lnTo>
                  <a:lnTo>
                    <a:pt x="568467" y="22020"/>
                  </a:lnTo>
                  <a:lnTo>
                    <a:pt x="524601" y="9962"/>
                  </a:lnTo>
                  <a:lnTo>
                    <a:pt x="479004" y="2534"/>
                  </a:lnTo>
                  <a:lnTo>
                    <a:pt x="43193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96" name="Google Shape;596;p34"/>
            <p:cNvPicPr preferRelativeResize="0"/>
            <p:nvPr/>
          </p:nvPicPr>
          <p:blipFill rotWithShape="1">
            <a:blip r:embed="rId5">
              <a:alphaModFix/>
            </a:blip>
            <a:srcRect b="0" l="0" r="0" t="0"/>
            <a:stretch/>
          </p:blipFill>
          <p:spPr>
            <a:xfrm>
              <a:off x="11706947" y="3694915"/>
              <a:ext cx="160578" cy="160578"/>
            </a:xfrm>
            <a:prstGeom prst="rect">
              <a:avLst/>
            </a:prstGeom>
            <a:noFill/>
            <a:ln>
              <a:noFill/>
            </a:ln>
          </p:spPr>
        </p:pic>
        <p:sp>
          <p:nvSpPr>
            <p:cNvPr id="597" name="Google Shape;597;p34"/>
            <p:cNvSpPr/>
            <p:nvPr/>
          </p:nvSpPr>
          <p:spPr>
            <a:xfrm>
              <a:off x="11356111" y="3930323"/>
              <a:ext cx="270510" cy="270510"/>
            </a:xfrm>
            <a:custGeom>
              <a:rect b="b" l="l" r="r" t="t"/>
              <a:pathLst>
                <a:path extrusionOk="0" h="270510" w="270509">
                  <a:moveTo>
                    <a:pt x="115265" y="0"/>
                  </a:moveTo>
                  <a:lnTo>
                    <a:pt x="18796" y="96469"/>
                  </a:lnTo>
                  <a:lnTo>
                    <a:pt x="2035" y="125427"/>
                  </a:lnTo>
                  <a:lnTo>
                    <a:pt x="0" y="160724"/>
                  </a:lnTo>
                  <a:lnTo>
                    <a:pt x="12080" y="197974"/>
                  </a:lnTo>
                  <a:lnTo>
                    <a:pt x="37668" y="232791"/>
                  </a:lnTo>
                  <a:lnTo>
                    <a:pt x="72491" y="258383"/>
                  </a:lnTo>
                  <a:lnTo>
                    <a:pt x="109743" y="270463"/>
                  </a:lnTo>
                  <a:lnTo>
                    <a:pt x="145038" y="268425"/>
                  </a:lnTo>
                  <a:lnTo>
                    <a:pt x="173990" y="251663"/>
                  </a:lnTo>
                  <a:lnTo>
                    <a:pt x="270471" y="155194"/>
                  </a:lnTo>
                  <a:lnTo>
                    <a:pt x="115265"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8" name="Google Shape;598;p34"/>
            <p:cNvSpPr/>
            <p:nvPr/>
          </p:nvSpPr>
          <p:spPr>
            <a:xfrm>
              <a:off x="11471381" y="3628555"/>
              <a:ext cx="459740" cy="457200"/>
            </a:xfrm>
            <a:custGeom>
              <a:rect b="b" l="l" r="r" t="t"/>
              <a:pathLst>
                <a:path extrusionOk="0" h="457200" w="459740">
                  <a:moveTo>
                    <a:pt x="122091" y="0"/>
                  </a:moveTo>
                  <a:lnTo>
                    <a:pt x="109206" y="6450"/>
                  </a:lnTo>
                  <a:lnTo>
                    <a:pt x="100634" y="19021"/>
                  </a:lnTo>
                  <a:lnTo>
                    <a:pt x="0" y="301761"/>
                  </a:lnTo>
                  <a:lnTo>
                    <a:pt x="155194" y="456955"/>
                  </a:lnTo>
                  <a:lnTo>
                    <a:pt x="440055" y="358822"/>
                  </a:lnTo>
                  <a:lnTo>
                    <a:pt x="452762" y="350311"/>
                  </a:lnTo>
                  <a:lnTo>
                    <a:pt x="459320" y="337405"/>
                  </a:lnTo>
                  <a:lnTo>
                    <a:pt x="459078" y="322930"/>
                  </a:lnTo>
                  <a:lnTo>
                    <a:pt x="451383" y="309711"/>
                  </a:lnTo>
                  <a:lnTo>
                    <a:pt x="149644" y="7972"/>
                  </a:lnTo>
                  <a:lnTo>
                    <a:pt x="136499" y="297"/>
                  </a:lnTo>
                  <a:lnTo>
                    <a:pt x="122091" y="0"/>
                  </a:lnTo>
                  <a:close/>
                </a:path>
              </a:pathLst>
            </a:custGeom>
            <a:solidFill>
              <a:srgbClr val="E4708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99" name="Google Shape;599;p34"/>
            <p:cNvPicPr preferRelativeResize="0"/>
            <p:nvPr/>
          </p:nvPicPr>
          <p:blipFill rotWithShape="1">
            <a:blip r:embed="rId6">
              <a:alphaModFix/>
            </a:blip>
            <a:srcRect b="0" l="0" r="0" t="0"/>
            <a:stretch/>
          </p:blipFill>
          <p:spPr>
            <a:xfrm>
              <a:off x="11543437" y="4127092"/>
              <a:ext cx="145929" cy="145624"/>
            </a:xfrm>
            <a:prstGeom prst="rect">
              <a:avLst/>
            </a:prstGeom>
            <a:noFill/>
            <a:ln>
              <a:noFill/>
            </a:ln>
          </p:spPr>
        </p:pic>
        <p:sp>
          <p:nvSpPr>
            <p:cNvPr id="600" name="Google Shape;600;p34"/>
            <p:cNvSpPr/>
            <p:nvPr/>
          </p:nvSpPr>
          <p:spPr>
            <a:xfrm>
              <a:off x="11407676" y="4087694"/>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1" name="Google Shape;601;p34"/>
            <p:cNvSpPr/>
            <p:nvPr/>
          </p:nvSpPr>
          <p:spPr>
            <a:xfrm>
              <a:off x="11441669" y="4053703"/>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34"/>
            <p:cNvSpPr/>
            <p:nvPr/>
          </p:nvSpPr>
          <p:spPr>
            <a:xfrm>
              <a:off x="11475660" y="4019710"/>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3" name="Google Shape;603;p34"/>
            <p:cNvSpPr/>
            <p:nvPr/>
          </p:nvSpPr>
          <p:spPr>
            <a:xfrm>
              <a:off x="11868556" y="3657015"/>
              <a:ext cx="37465" cy="37465"/>
            </a:xfrm>
            <a:custGeom>
              <a:rect b="b" l="l" r="r" t="t"/>
              <a:pathLst>
                <a:path extrusionOk="0" h="37464" w="37465">
                  <a:moveTo>
                    <a:pt x="0" y="36868"/>
                  </a:moveTo>
                  <a:lnTo>
                    <a:pt x="36868" y="0"/>
                  </a:lnTo>
                </a:path>
              </a:pathLst>
            </a:custGeom>
            <a:noFill/>
            <a:ln cap="flat" cmpd="sng" w="174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4" name="Google Shape;604;p34"/>
            <p:cNvSpPr/>
            <p:nvPr/>
          </p:nvSpPr>
          <p:spPr>
            <a:xfrm>
              <a:off x="11756962" y="3597744"/>
              <a:ext cx="205740" cy="208915"/>
            </a:xfrm>
            <a:custGeom>
              <a:rect b="b" l="l" r="r" t="t"/>
              <a:pathLst>
                <a:path extrusionOk="0" h="208914" w="205740">
                  <a:moveTo>
                    <a:pt x="17411" y="0"/>
                  </a:moveTo>
                  <a:lnTo>
                    <a:pt x="0" y="0"/>
                  </a:lnTo>
                  <a:lnTo>
                    <a:pt x="0" y="52133"/>
                  </a:lnTo>
                  <a:lnTo>
                    <a:pt x="17411" y="52133"/>
                  </a:lnTo>
                  <a:lnTo>
                    <a:pt x="17411" y="0"/>
                  </a:lnTo>
                  <a:close/>
                </a:path>
                <a:path extrusionOk="0" h="208914" w="205740">
                  <a:moveTo>
                    <a:pt x="205359" y="191312"/>
                  </a:moveTo>
                  <a:lnTo>
                    <a:pt x="153225" y="191312"/>
                  </a:lnTo>
                  <a:lnTo>
                    <a:pt x="153225" y="208724"/>
                  </a:lnTo>
                  <a:lnTo>
                    <a:pt x="205359" y="208724"/>
                  </a:lnTo>
                  <a:lnTo>
                    <a:pt x="205359" y="191312"/>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5" name="Google Shape;605;p34"/>
          <p:cNvGrpSpPr/>
          <p:nvPr/>
        </p:nvGrpSpPr>
        <p:grpSpPr>
          <a:xfrm>
            <a:off x="15392400" y="8426450"/>
            <a:ext cx="622300" cy="381000"/>
            <a:chOff x="15392400" y="8426450"/>
            <a:chExt cx="622300" cy="381000"/>
          </a:xfrm>
        </p:grpSpPr>
        <p:sp>
          <p:nvSpPr>
            <p:cNvPr id="606" name="Google Shape;606;p34"/>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7" name="Google Shape;607;p34"/>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35"/>
          <p:cNvSpPr txBox="1"/>
          <p:nvPr>
            <p:ph type="title"/>
          </p:nvPr>
        </p:nvSpPr>
        <p:spPr>
          <a:xfrm>
            <a:off x="464461" y="2180073"/>
            <a:ext cx="4467757" cy="1820427"/>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7000"/>
              <a:buFont typeface="Arial"/>
              <a:buNone/>
            </a:pPr>
            <a:r>
              <a:rPr lang="en-US"/>
              <a:t>Session 2:</a:t>
            </a:r>
            <a:br>
              <a:rPr lang="en-US"/>
            </a:br>
            <a:r>
              <a:rPr lang="en-US"/>
              <a:t>Ideas</a:t>
            </a:r>
            <a:br>
              <a:rPr lang="en-US"/>
            </a:br>
            <a:endParaRPr/>
          </a:p>
        </p:txBody>
      </p:sp>
      <p:sp>
        <p:nvSpPr>
          <p:cNvPr id="614" name="Google Shape;614;p35"/>
          <p:cNvSpPr txBox="1"/>
          <p:nvPr/>
        </p:nvSpPr>
        <p:spPr>
          <a:xfrm>
            <a:off x="446647" y="520700"/>
            <a:ext cx="2914286"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lt1"/>
                </a:solidFill>
                <a:latin typeface="Arial"/>
                <a:ea typeface="Arial"/>
                <a:cs typeface="Arial"/>
                <a:sym typeface="Arial"/>
              </a:rPr>
              <a:t>Healthy School toolkit</a:t>
            </a:r>
            <a:endParaRPr/>
          </a:p>
        </p:txBody>
      </p:sp>
      <p:sp>
        <p:nvSpPr>
          <p:cNvPr id="615" name="Google Shape;615;p35"/>
          <p:cNvSpPr/>
          <p:nvPr/>
        </p:nvSpPr>
        <p:spPr>
          <a:xfrm>
            <a:off x="464460" y="5659521"/>
            <a:ext cx="6019800" cy="604344"/>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Content: </a:t>
            </a:r>
            <a:r>
              <a:rPr lang="en-US" sz="1800">
                <a:solidFill>
                  <a:srgbClr val="D31145"/>
                </a:solidFill>
                <a:latin typeface="Arial"/>
                <a:ea typeface="Arial"/>
                <a:cs typeface="Arial"/>
                <a:sym typeface="Arial"/>
              </a:rPr>
              <a:t>Generate ideas for making healthy changes</a:t>
            </a:r>
            <a:endParaRPr/>
          </a:p>
        </p:txBody>
      </p:sp>
      <p:sp>
        <p:nvSpPr>
          <p:cNvPr id="616" name="Google Shape;616;p35"/>
          <p:cNvSpPr/>
          <p:nvPr/>
        </p:nvSpPr>
        <p:spPr>
          <a:xfrm>
            <a:off x="464461" y="6579177"/>
            <a:ext cx="6019799" cy="604345"/>
          </a:xfrm>
          <a:prstGeom prst="roundRect">
            <a:avLst>
              <a:gd fmla="val 42406"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Time: </a:t>
            </a:r>
            <a:r>
              <a:rPr lang="en-US" sz="1800">
                <a:solidFill>
                  <a:srgbClr val="D31145"/>
                </a:solidFill>
                <a:latin typeface="Arial"/>
                <a:ea typeface="Arial"/>
                <a:cs typeface="Arial"/>
                <a:sym typeface="Arial"/>
              </a:rPr>
              <a:t>30-45 minutes</a:t>
            </a:r>
            <a:endParaRPr/>
          </a:p>
        </p:txBody>
      </p:sp>
      <p:sp>
        <p:nvSpPr>
          <p:cNvPr id="617" name="Google Shape;617;p35"/>
          <p:cNvSpPr/>
          <p:nvPr/>
        </p:nvSpPr>
        <p:spPr>
          <a:xfrm>
            <a:off x="464461" y="7495007"/>
            <a:ext cx="6019799" cy="60960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Skills: </a:t>
            </a:r>
            <a:r>
              <a:rPr lang="en-US" sz="1800">
                <a:solidFill>
                  <a:srgbClr val="D31145"/>
                </a:solidFill>
                <a:latin typeface="Arial"/>
                <a:ea typeface="Arial"/>
                <a:cs typeface="Arial"/>
                <a:sym typeface="Arial"/>
              </a:rPr>
              <a:t>Creativity, communication, teamwork</a:t>
            </a:r>
            <a:endParaRPr sz="1800">
              <a:solidFill>
                <a:schemeClr val="lt1"/>
              </a:solidFill>
              <a:latin typeface="Arial"/>
              <a:ea typeface="Arial"/>
              <a:cs typeface="Arial"/>
              <a:sym typeface="Arial"/>
            </a:endParaRPr>
          </a:p>
        </p:txBody>
      </p:sp>
      <p:pic>
        <p:nvPicPr>
          <p:cNvPr id="618" name="Google Shape;618;p35"/>
          <p:cNvPicPr preferRelativeResize="0"/>
          <p:nvPr/>
        </p:nvPicPr>
        <p:blipFill rotWithShape="1">
          <a:blip r:embed="rId3">
            <a:alphaModFix/>
          </a:blip>
          <a:srcRect b="0" l="0" r="0" t="0"/>
          <a:stretch/>
        </p:blipFill>
        <p:spPr>
          <a:xfrm>
            <a:off x="10564037" y="1248930"/>
            <a:ext cx="3550564" cy="609750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descr="Image of children working together in class with a teacher." id="624" name="Google Shape;624;p36"/>
          <p:cNvPicPr preferRelativeResize="0"/>
          <p:nvPr>
            <p:ph idx="2" type="pic"/>
          </p:nvPr>
        </p:nvPicPr>
        <p:blipFill rotWithShape="1">
          <a:blip r:embed="rId3">
            <a:alphaModFix/>
          </a:blip>
          <a:srcRect b="0" l="19168" r="16988" t="0"/>
          <a:stretch/>
        </p:blipFill>
        <p:spPr>
          <a:xfrm>
            <a:off x="7499095" y="10160"/>
            <a:ext cx="8756905" cy="9144000"/>
          </a:xfrm>
          <a:prstGeom prst="rect">
            <a:avLst/>
          </a:prstGeom>
          <a:noFill/>
          <a:ln>
            <a:noFill/>
          </a:ln>
        </p:spPr>
      </p:pic>
      <p:sp>
        <p:nvSpPr>
          <p:cNvPr id="625" name="Google Shape;625;p36"/>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It’s time to come up </a:t>
            </a:r>
            <a:br>
              <a:rPr lang="en-US"/>
            </a:br>
            <a:r>
              <a:rPr lang="en-US"/>
              <a:t>with some ideas!</a:t>
            </a:r>
            <a:endParaRPr/>
          </a:p>
        </p:txBody>
      </p:sp>
      <p:grpSp>
        <p:nvGrpSpPr>
          <p:cNvPr id="626" name="Google Shape;626;p36"/>
          <p:cNvGrpSpPr/>
          <p:nvPr/>
        </p:nvGrpSpPr>
        <p:grpSpPr>
          <a:xfrm>
            <a:off x="12303125" y="0"/>
            <a:ext cx="3952875" cy="1454150"/>
            <a:chOff x="12303572" y="0"/>
            <a:chExt cx="3952875" cy="1454150"/>
          </a:xfrm>
        </p:grpSpPr>
        <p:sp>
          <p:nvSpPr>
            <p:cNvPr id="627" name="Google Shape;627;p36"/>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28" name="Google Shape;628;p36"/>
            <p:cNvPicPr preferRelativeResize="0"/>
            <p:nvPr/>
          </p:nvPicPr>
          <p:blipFill rotWithShape="1">
            <a:blip r:embed="rId4">
              <a:alphaModFix/>
            </a:blip>
            <a:srcRect b="0" l="0" r="0" t="0"/>
            <a:stretch/>
          </p:blipFill>
          <p:spPr>
            <a:xfrm>
              <a:off x="12344399" y="299949"/>
              <a:ext cx="513295" cy="1076500"/>
            </a:xfrm>
            <a:prstGeom prst="rect">
              <a:avLst/>
            </a:prstGeom>
            <a:noFill/>
            <a:ln>
              <a:noFill/>
            </a:ln>
          </p:spPr>
        </p:pic>
      </p:grpSp>
      <p:sp>
        <p:nvSpPr>
          <p:cNvPr id="629" name="Google Shape;629;p36"/>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Ideas</a:t>
            </a:r>
            <a:endParaRPr/>
          </a:p>
        </p:txBody>
      </p:sp>
      <p:sp>
        <p:nvSpPr>
          <p:cNvPr id="630" name="Google Shape;630;p36"/>
          <p:cNvSpPr txBox="1"/>
          <p:nvPr>
            <p:ph idx="1" type="body"/>
          </p:nvPr>
        </p:nvSpPr>
        <p:spPr>
          <a:xfrm>
            <a:off x="464451" y="2324100"/>
            <a:ext cx="6563400" cy="5621700"/>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000"/>
              <a:buNone/>
            </a:pPr>
            <a:r>
              <a:rPr lang="en-US"/>
              <a:t>Take one pillar per group, and use the following slides to:</a:t>
            </a:r>
            <a:endParaRPr/>
          </a:p>
          <a:p>
            <a:pPr indent="0" lvl="1" marL="0" rtl="0" algn="l">
              <a:lnSpc>
                <a:spcPct val="90000"/>
              </a:lnSpc>
              <a:spcBef>
                <a:spcPts val="0"/>
              </a:spcBef>
              <a:spcAft>
                <a:spcPts val="0"/>
              </a:spcAft>
              <a:buClr>
                <a:srgbClr val="333D47"/>
              </a:buClr>
              <a:buSzPts val="2000"/>
              <a:buNone/>
            </a:pPr>
            <a:r>
              <a:t/>
            </a:r>
            <a:endParaRPr/>
          </a:p>
          <a:p>
            <a:pPr indent="-304792" lvl="2" marL="306000" rtl="0" algn="l">
              <a:lnSpc>
                <a:spcPct val="90000"/>
              </a:lnSpc>
              <a:spcBef>
                <a:spcPts val="0"/>
              </a:spcBef>
              <a:spcAft>
                <a:spcPts val="0"/>
              </a:spcAft>
              <a:buClr>
                <a:srgbClr val="333D47"/>
              </a:buClr>
              <a:buSzPts val="2000"/>
              <a:buChar char="•"/>
            </a:pPr>
            <a:r>
              <a:rPr lang="en-US"/>
              <a:t>think about your school’s main challenges (if you have done any research, this will help)</a:t>
            </a:r>
            <a:endParaRPr/>
          </a:p>
          <a:p>
            <a:pPr indent="-304792" lvl="2" marL="306000" rtl="0" algn="l">
              <a:lnSpc>
                <a:spcPct val="90000"/>
              </a:lnSpc>
              <a:spcBef>
                <a:spcPts val="0"/>
              </a:spcBef>
              <a:spcAft>
                <a:spcPts val="0"/>
              </a:spcAft>
              <a:buClr>
                <a:srgbClr val="333D47"/>
              </a:buClr>
              <a:buSzPts val="2000"/>
              <a:buChar char="•"/>
            </a:pPr>
            <a:r>
              <a:rPr lang="en-US"/>
              <a:t>think of some ideas for how you can tackle those challenges and make your school healthier.</a:t>
            </a:r>
            <a:endParaRPr/>
          </a:p>
          <a:p>
            <a:pPr indent="0" lvl="1" marL="0" rtl="0" algn="l">
              <a:lnSpc>
                <a:spcPct val="90000"/>
              </a:lnSpc>
              <a:spcBef>
                <a:spcPts val="0"/>
              </a:spcBef>
              <a:spcAft>
                <a:spcPts val="0"/>
              </a:spcAft>
              <a:buClr>
                <a:srgbClr val="333D47"/>
              </a:buClr>
              <a:buSzPts val="2000"/>
              <a:buNone/>
            </a:pPr>
            <a:r>
              <a:t/>
            </a:r>
            <a:endParaRPr/>
          </a:p>
        </p:txBody>
      </p:sp>
      <p:sp>
        <p:nvSpPr>
          <p:cNvPr id="631" name="Google Shape;631;p36"/>
          <p:cNvSpPr/>
          <p:nvPr/>
        </p:nvSpPr>
        <p:spPr>
          <a:xfrm>
            <a:off x="464461" y="4582160"/>
            <a:ext cx="5208629" cy="2823882"/>
          </a:xfrm>
          <a:prstGeom prst="roundRect">
            <a:avLst>
              <a:gd fmla="val 5245" name="adj"/>
            </a:avLst>
          </a:prstGeom>
          <a:solidFill>
            <a:srgbClr val="D31145"/>
          </a:solidFill>
          <a:ln>
            <a:noFill/>
          </a:ln>
        </p:spPr>
        <p:txBody>
          <a:bodyPr anchorCtr="0" anchor="ctr" bIns="180000" lIns="180000" spcFirstLastPara="1" rIns="180000" wrap="square" tIns="180000">
            <a:noAutofit/>
          </a:bodyPr>
          <a:lstStyle/>
          <a:p>
            <a:pPr indent="0" lvl="0" marL="1260000" marR="0" rtl="0" algn="l">
              <a:spcBef>
                <a:spcPts val="0"/>
              </a:spcBef>
              <a:spcAft>
                <a:spcPts val="0"/>
              </a:spcAft>
              <a:buNone/>
            </a:pPr>
            <a:r>
              <a:rPr b="1" lang="en-US" sz="2000">
                <a:solidFill>
                  <a:schemeClr val="lt1"/>
                </a:solidFill>
                <a:latin typeface="Arial"/>
                <a:ea typeface="Arial"/>
                <a:cs typeface="Arial"/>
                <a:sym typeface="Arial"/>
              </a:rPr>
              <a:t>Top tips</a:t>
            </a:r>
            <a:endParaRPr/>
          </a:p>
          <a:p>
            <a:pPr indent="0" lvl="0" marL="1260000" marR="0" rtl="0" algn="l">
              <a:spcBef>
                <a:spcPts val="0"/>
              </a:spcBef>
              <a:spcAft>
                <a:spcPts val="0"/>
              </a:spcAft>
              <a:buNone/>
            </a:pPr>
            <a:r>
              <a:t/>
            </a:r>
            <a:endParaRPr b="1" sz="2000">
              <a:solidFill>
                <a:schemeClr val="lt1"/>
              </a:solidFill>
              <a:latin typeface="Arial"/>
              <a:ea typeface="Arial"/>
              <a:cs typeface="Arial"/>
              <a:sym typeface="Arial"/>
            </a:endParaRPr>
          </a:p>
          <a:p>
            <a:pPr indent="0" lvl="0" marL="1260000" marR="0" rtl="0" algn="l">
              <a:spcBef>
                <a:spcPts val="0"/>
              </a:spcBef>
              <a:spcAft>
                <a:spcPts val="0"/>
              </a:spcAft>
              <a:buNone/>
            </a:pPr>
            <a:r>
              <a:rPr lang="en-US" sz="2000">
                <a:solidFill>
                  <a:schemeClr val="lt1"/>
                </a:solidFill>
                <a:latin typeface="Arial"/>
                <a:ea typeface="Arial"/>
                <a:cs typeface="Arial"/>
                <a:sym typeface="Arial"/>
              </a:rPr>
              <a:t>No idea is a bad idea at this stage. Be creative, and list anything that might be helpful or possible. Don’t worry about the details yet!</a:t>
            </a:r>
            <a:endParaRPr/>
          </a:p>
        </p:txBody>
      </p:sp>
      <p:grpSp>
        <p:nvGrpSpPr>
          <p:cNvPr id="632" name="Google Shape;632;p36"/>
          <p:cNvGrpSpPr/>
          <p:nvPr/>
        </p:nvGrpSpPr>
        <p:grpSpPr>
          <a:xfrm>
            <a:off x="684393" y="4814954"/>
            <a:ext cx="864235" cy="864235"/>
            <a:chOff x="11228641" y="3505193"/>
            <a:chExt cx="864235" cy="864235"/>
          </a:xfrm>
        </p:grpSpPr>
        <p:sp>
          <p:nvSpPr>
            <p:cNvPr id="633" name="Google Shape;633;p36"/>
            <p:cNvSpPr/>
            <p:nvPr/>
          </p:nvSpPr>
          <p:spPr>
            <a:xfrm>
              <a:off x="11228641" y="3505193"/>
              <a:ext cx="864235" cy="864235"/>
            </a:xfrm>
            <a:custGeom>
              <a:rect b="b" l="l" r="r" t="t"/>
              <a:pathLst>
                <a:path extrusionOk="0" h="864235" w="864234">
                  <a:moveTo>
                    <a:pt x="431939" y="0"/>
                  </a:moveTo>
                  <a:lnTo>
                    <a:pt x="384874" y="2534"/>
                  </a:lnTo>
                  <a:lnTo>
                    <a:pt x="339277" y="9962"/>
                  </a:lnTo>
                  <a:lnTo>
                    <a:pt x="295412" y="22020"/>
                  </a:lnTo>
                  <a:lnTo>
                    <a:pt x="253541" y="38444"/>
                  </a:lnTo>
                  <a:lnTo>
                    <a:pt x="213930" y="58971"/>
                  </a:lnTo>
                  <a:lnTo>
                    <a:pt x="176840" y="83337"/>
                  </a:lnTo>
                  <a:lnTo>
                    <a:pt x="142536" y="111279"/>
                  </a:lnTo>
                  <a:lnTo>
                    <a:pt x="111281" y="142534"/>
                  </a:lnTo>
                  <a:lnTo>
                    <a:pt x="83338" y="176837"/>
                  </a:lnTo>
                  <a:lnTo>
                    <a:pt x="58971" y="213926"/>
                  </a:lnTo>
                  <a:lnTo>
                    <a:pt x="38444" y="253536"/>
                  </a:lnTo>
                  <a:lnTo>
                    <a:pt x="22020" y="295405"/>
                  </a:lnTo>
                  <a:lnTo>
                    <a:pt x="9962" y="339269"/>
                  </a:lnTo>
                  <a:lnTo>
                    <a:pt x="2534" y="384864"/>
                  </a:lnTo>
                  <a:lnTo>
                    <a:pt x="0" y="431927"/>
                  </a:lnTo>
                  <a:lnTo>
                    <a:pt x="2534" y="478992"/>
                  </a:lnTo>
                  <a:lnTo>
                    <a:pt x="9962" y="524589"/>
                  </a:lnTo>
                  <a:lnTo>
                    <a:pt x="22020" y="568454"/>
                  </a:lnTo>
                  <a:lnTo>
                    <a:pt x="38444" y="610324"/>
                  </a:lnTo>
                  <a:lnTo>
                    <a:pt x="58971" y="649936"/>
                  </a:lnTo>
                  <a:lnTo>
                    <a:pt x="83338" y="687026"/>
                  </a:lnTo>
                  <a:lnTo>
                    <a:pt x="111281" y="721330"/>
                  </a:lnTo>
                  <a:lnTo>
                    <a:pt x="142536" y="752585"/>
                  </a:lnTo>
                  <a:lnTo>
                    <a:pt x="176840" y="780528"/>
                  </a:lnTo>
                  <a:lnTo>
                    <a:pt x="213930" y="804894"/>
                  </a:lnTo>
                  <a:lnTo>
                    <a:pt x="253541" y="825422"/>
                  </a:lnTo>
                  <a:lnTo>
                    <a:pt x="295412" y="841846"/>
                  </a:lnTo>
                  <a:lnTo>
                    <a:pt x="339277" y="853904"/>
                  </a:lnTo>
                  <a:lnTo>
                    <a:pt x="384874" y="861332"/>
                  </a:lnTo>
                  <a:lnTo>
                    <a:pt x="431939" y="863866"/>
                  </a:lnTo>
                  <a:lnTo>
                    <a:pt x="479004" y="861332"/>
                  </a:lnTo>
                  <a:lnTo>
                    <a:pt x="524601" y="853904"/>
                  </a:lnTo>
                  <a:lnTo>
                    <a:pt x="568467" y="841846"/>
                  </a:lnTo>
                  <a:lnTo>
                    <a:pt x="610337" y="825422"/>
                  </a:lnTo>
                  <a:lnTo>
                    <a:pt x="649949" y="804894"/>
                  </a:lnTo>
                  <a:lnTo>
                    <a:pt x="687039" y="780528"/>
                  </a:lnTo>
                  <a:lnTo>
                    <a:pt x="721343" y="752585"/>
                  </a:lnTo>
                  <a:lnTo>
                    <a:pt x="752598" y="721330"/>
                  </a:lnTo>
                  <a:lnTo>
                    <a:pt x="780540" y="687026"/>
                  </a:lnTo>
                  <a:lnTo>
                    <a:pt x="804907" y="649936"/>
                  </a:lnTo>
                  <a:lnTo>
                    <a:pt x="825434" y="610324"/>
                  </a:lnTo>
                  <a:lnTo>
                    <a:pt x="841859" y="568454"/>
                  </a:lnTo>
                  <a:lnTo>
                    <a:pt x="853916" y="524589"/>
                  </a:lnTo>
                  <a:lnTo>
                    <a:pt x="861344" y="478992"/>
                  </a:lnTo>
                  <a:lnTo>
                    <a:pt x="863879" y="431927"/>
                  </a:lnTo>
                  <a:lnTo>
                    <a:pt x="861344" y="384864"/>
                  </a:lnTo>
                  <a:lnTo>
                    <a:pt x="853916" y="339269"/>
                  </a:lnTo>
                  <a:lnTo>
                    <a:pt x="841859" y="295405"/>
                  </a:lnTo>
                  <a:lnTo>
                    <a:pt x="825434" y="253536"/>
                  </a:lnTo>
                  <a:lnTo>
                    <a:pt x="804907" y="213926"/>
                  </a:lnTo>
                  <a:lnTo>
                    <a:pt x="780540" y="176837"/>
                  </a:lnTo>
                  <a:lnTo>
                    <a:pt x="752598" y="142534"/>
                  </a:lnTo>
                  <a:lnTo>
                    <a:pt x="721343" y="111279"/>
                  </a:lnTo>
                  <a:lnTo>
                    <a:pt x="687039" y="83337"/>
                  </a:lnTo>
                  <a:lnTo>
                    <a:pt x="649949" y="58971"/>
                  </a:lnTo>
                  <a:lnTo>
                    <a:pt x="610337" y="38444"/>
                  </a:lnTo>
                  <a:lnTo>
                    <a:pt x="568467" y="22020"/>
                  </a:lnTo>
                  <a:lnTo>
                    <a:pt x="524601" y="9962"/>
                  </a:lnTo>
                  <a:lnTo>
                    <a:pt x="479004" y="2534"/>
                  </a:lnTo>
                  <a:lnTo>
                    <a:pt x="43193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34" name="Google Shape;634;p36"/>
            <p:cNvPicPr preferRelativeResize="0"/>
            <p:nvPr/>
          </p:nvPicPr>
          <p:blipFill rotWithShape="1">
            <a:blip r:embed="rId5">
              <a:alphaModFix/>
            </a:blip>
            <a:srcRect b="0" l="0" r="0" t="0"/>
            <a:stretch/>
          </p:blipFill>
          <p:spPr>
            <a:xfrm>
              <a:off x="11706947" y="3694915"/>
              <a:ext cx="160578" cy="160578"/>
            </a:xfrm>
            <a:prstGeom prst="rect">
              <a:avLst/>
            </a:prstGeom>
            <a:noFill/>
            <a:ln>
              <a:noFill/>
            </a:ln>
          </p:spPr>
        </p:pic>
        <p:sp>
          <p:nvSpPr>
            <p:cNvPr id="635" name="Google Shape;635;p36"/>
            <p:cNvSpPr/>
            <p:nvPr/>
          </p:nvSpPr>
          <p:spPr>
            <a:xfrm>
              <a:off x="11356111" y="3930323"/>
              <a:ext cx="270510" cy="270510"/>
            </a:xfrm>
            <a:custGeom>
              <a:rect b="b" l="l" r="r" t="t"/>
              <a:pathLst>
                <a:path extrusionOk="0" h="270510" w="270509">
                  <a:moveTo>
                    <a:pt x="115265" y="0"/>
                  </a:moveTo>
                  <a:lnTo>
                    <a:pt x="18796" y="96469"/>
                  </a:lnTo>
                  <a:lnTo>
                    <a:pt x="2035" y="125427"/>
                  </a:lnTo>
                  <a:lnTo>
                    <a:pt x="0" y="160724"/>
                  </a:lnTo>
                  <a:lnTo>
                    <a:pt x="12080" y="197974"/>
                  </a:lnTo>
                  <a:lnTo>
                    <a:pt x="37668" y="232791"/>
                  </a:lnTo>
                  <a:lnTo>
                    <a:pt x="72491" y="258383"/>
                  </a:lnTo>
                  <a:lnTo>
                    <a:pt x="109743" y="270463"/>
                  </a:lnTo>
                  <a:lnTo>
                    <a:pt x="145038" y="268425"/>
                  </a:lnTo>
                  <a:lnTo>
                    <a:pt x="173990" y="251663"/>
                  </a:lnTo>
                  <a:lnTo>
                    <a:pt x="270471" y="155194"/>
                  </a:lnTo>
                  <a:lnTo>
                    <a:pt x="115265"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6" name="Google Shape;636;p36"/>
            <p:cNvSpPr/>
            <p:nvPr/>
          </p:nvSpPr>
          <p:spPr>
            <a:xfrm>
              <a:off x="11471381" y="3628555"/>
              <a:ext cx="459740" cy="457200"/>
            </a:xfrm>
            <a:custGeom>
              <a:rect b="b" l="l" r="r" t="t"/>
              <a:pathLst>
                <a:path extrusionOk="0" h="457200" w="459740">
                  <a:moveTo>
                    <a:pt x="122091" y="0"/>
                  </a:moveTo>
                  <a:lnTo>
                    <a:pt x="109206" y="6450"/>
                  </a:lnTo>
                  <a:lnTo>
                    <a:pt x="100634" y="19021"/>
                  </a:lnTo>
                  <a:lnTo>
                    <a:pt x="0" y="301761"/>
                  </a:lnTo>
                  <a:lnTo>
                    <a:pt x="155194" y="456955"/>
                  </a:lnTo>
                  <a:lnTo>
                    <a:pt x="440055" y="358822"/>
                  </a:lnTo>
                  <a:lnTo>
                    <a:pt x="452762" y="350311"/>
                  </a:lnTo>
                  <a:lnTo>
                    <a:pt x="459320" y="337405"/>
                  </a:lnTo>
                  <a:lnTo>
                    <a:pt x="459078" y="322930"/>
                  </a:lnTo>
                  <a:lnTo>
                    <a:pt x="451383" y="309711"/>
                  </a:lnTo>
                  <a:lnTo>
                    <a:pt x="149644" y="7972"/>
                  </a:lnTo>
                  <a:lnTo>
                    <a:pt x="136499" y="297"/>
                  </a:lnTo>
                  <a:lnTo>
                    <a:pt x="122091" y="0"/>
                  </a:lnTo>
                  <a:close/>
                </a:path>
              </a:pathLst>
            </a:custGeom>
            <a:solidFill>
              <a:srgbClr val="E4708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37" name="Google Shape;637;p36"/>
            <p:cNvPicPr preferRelativeResize="0"/>
            <p:nvPr/>
          </p:nvPicPr>
          <p:blipFill rotWithShape="1">
            <a:blip r:embed="rId6">
              <a:alphaModFix/>
            </a:blip>
            <a:srcRect b="0" l="0" r="0" t="0"/>
            <a:stretch/>
          </p:blipFill>
          <p:spPr>
            <a:xfrm>
              <a:off x="11543437" y="4127092"/>
              <a:ext cx="145929" cy="145624"/>
            </a:xfrm>
            <a:prstGeom prst="rect">
              <a:avLst/>
            </a:prstGeom>
            <a:noFill/>
            <a:ln>
              <a:noFill/>
            </a:ln>
          </p:spPr>
        </p:pic>
        <p:sp>
          <p:nvSpPr>
            <p:cNvPr id="638" name="Google Shape;638;p36"/>
            <p:cNvSpPr/>
            <p:nvPr/>
          </p:nvSpPr>
          <p:spPr>
            <a:xfrm>
              <a:off x="11407676" y="4087694"/>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9" name="Google Shape;639;p36"/>
            <p:cNvSpPr/>
            <p:nvPr/>
          </p:nvSpPr>
          <p:spPr>
            <a:xfrm>
              <a:off x="11441669" y="4053703"/>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0" name="Google Shape;640;p36"/>
            <p:cNvSpPr/>
            <p:nvPr/>
          </p:nvSpPr>
          <p:spPr>
            <a:xfrm>
              <a:off x="11475660" y="4019710"/>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36"/>
            <p:cNvSpPr/>
            <p:nvPr/>
          </p:nvSpPr>
          <p:spPr>
            <a:xfrm>
              <a:off x="11868556" y="3657015"/>
              <a:ext cx="37465" cy="37465"/>
            </a:xfrm>
            <a:custGeom>
              <a:rect b="b" l="l" r="r" t="t"/>
              <a:pathLst>
                <a:path extrusionOk="0" h="37464" w="37465">
                  <a:moveTo>
                    <a:pt x="0" y="36868"/>
                  </a:moveTo>
                  <a:lnTo>
                    <a:pt x="36868" y="0"/>
                  </a:lnTo>
                </a:path>
              </a:pathLst>
            </a:custGeom>
            <a:noFill/>
            <a:ln cap="flat" cmpd="sng" w="174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2" name="Google Shape;642;p36"/>
            <p:cNvSpPr/>
            <p:nvPr/>
          </p:nvSpPr>
          <p:spPr>
            <a:xfrm>
              <a:off x="11756962" y="3597744"/>
              <a:ext cx="205740" cy="208915"/>
            </a:xfrm>
            <a:custGeom>
              <a:rect b="b" l="l" r="r" t="t"/>
              <a:pathLst>
                <a:path extrusionOk="0" h="208914" w="205740">
                  <a:moveTo>
                    <a:pt x="17411" y="0"/>
                  </a:moveTo>
                  <a:lnTo>
                    <a:pt x="0" y="0"/>
                  </a:lnTo>
                  <a:lnTo>
                    <a:pt x="0" y="52133"/>
                  </a:lnTo>
                  <a:lnTo>
                    <a:pt x="17411" y="52133"/>
                  </a:lnTo>
                  <a:lnTo>
                    <a:pt x="17411" y="0"/>
                  </a:lnTo>
                  <a:close/>
                </a:path>
                <a:path extrusionOk="0" h="208914" w="205740">
                  <a:moveTo>
                    <a:pt x="205359" y="191312"/>
                  </a:moveTo>
                  <a:lnTo>
                    <a:pt x="153225" y="191312"/>
                  </a:lnTo>
                  <a:lnTo>
                    <a:pt x="153225" y="208724"/>
                  </a:lnTo>
                  <a:lnTo>
                    <a:pt x="205359" y="208724"/>
                  </a:lnTo>
                  <a:lnTo>
                    <a:pt x="205359" y="191312"/>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3" name="Google Shape;643;p36"/>
          <p:cNvGrpSpPr/>
          <p:nvPr/>
        </p:nvGrpSpPr>
        <p:grpSpPr>
          <a:xfrm>
            <a:off x="15392400" y="8426450"/>
            <a:ext cx="622300" cy="381000"/>
            <a:chOff x="15392400" y="8426450"/>
            <a:chExt cx="622300" cy="381000"/>
          </a:xfrm>
        </p:grpSpPr>
        <p:sp>
          <p:nvSpPr>
            <p:cNvPr id="644" name="Google Shape;644;p36"/>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36"/>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0" name="Shape 250"/>
        <p:cNvGrpSpPr/>
        <p:nvPr/>
      </p:nvGrpSpPr>
      <p:grpSpPr>
        <a:xfrm>
          <a:off x="0" y="0"/>
          <a:ext cx="0" cy="0"/>
          <a:chOff x="0" y="0"/>
          <a:chExt cx="0" cy="0"/>
        </a:xfrm>
      </p:grpSpPr>
      <p:sp>
        <p:nvSpPr>
          <p:cNvPr id="251" name="Google Shape;251;p19"/>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About this toolkit</a:t>
            </a:r>
            <a:endParaRPr/>
          </a:p>
        </p:txBody>
      </p:sp>
      <p:sp>
        <p:nvSpPr>
          <p:cNvPr id="252" name="Google Shape;252;p19"/>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Teacher’s notes</a:t>
            </a:r>
            <a:endParaRPr sz="1800">
              <a:solidFill>
                <a:schemeClr val="lt1"/>
              </a:solidFill>
              <a:latin typeface="Arial"/>
              <a:ea typeface="Arial"/>
              <a:cs typeface="Arial"/>
              <a:sym typeface="Arial"/>
            </a:endParaRPr>
          </a:p>
        </p:txBody>
      </p:sp>
      <p:sp>
        <p:nvSpPr>
          <p:cNvPr id="253" name="Google Shape;253;p19"/>
          <p:cNvSpPr txBox="1"/>
          <p:nvPr>
            <p:ph idx="1" type="body"/>
          </p:nvPr>
        </p:nvSpPr>
        <p:spPr>
          <a:xfrm>
            <a:off x="464450" y="1636699"/>
            <a:ext cx="15347100" cy="3195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33D47"/>
              </a:buClr>
              <a:buSzPts val="2600"/>
              <a:buNone/>
            </a:pPr>
            <a:r>
              <a:rPr lang="en-US">
                <a:latin typeface="Arial"/>
                <a:ea typeface="Arial"/>
                <a:cs typeface="Arial"/>
                <a:sym typeface="Arial"/>
              </a:rPr>
              <a:t>About AIA Healthiest Schools</a:t>
            </a:r>
            <a:endParaRPr/>
          </a:p>
          <a:p>
            <a:pPr indent="0" lvl="1" marL="0" rtl="0" algn="l">
              <a:lnSpc>
                <a:spcPct val="90000"/>
              </a:lnSpc>
              <a:spcBef>
                <a:spcPts val="1500"/>
              </a:spcBef>
              <a:spcAft>
                <a:spcPts val="0"/>
              </a:spcAft>
              <a:buClr>
                <a:srgbClr val="333D47"/>
              </a:buClr>
              <a:buSzPts val="2000"/>
              <a:buNone/>
            </a:pPr>
            <a:r>
              <a:rPr lang="en-US">
                <a:latin typeface="Arial"/>
                <a:ea typeface="Arial"/>
                <a:cs typeface="Arial"/>
                <a:sym typeface="Arial"/>
              </a:rPr>
              <a:t>AIA Healthiest Schools is a program of free-to-use teaching resources for schools across Asia Pacific.</a:t>
            </a:r>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rPr lang="en-US">
                <a:latin typeface="Arial"/>
                <a:ea typeface="Arial"/>
                <a:cs typeface="Arial"/>
                <a:sym typeface="Arial"/>
              </a:rPr>
              <a:t>The program provides lessons and workshops that help young people aged 5–16 to learn about healthy habits and to plan and implement changes that help students, their schools and communities to be healthier and happier.</a:t>
            </a:r>
            <a:endParaRPr/>
          </a:p>
          <a:p>
            <a:pPr indent="0" lvl="1" marL="0" rtl="0" algn="l">
              <a:lnSpc>
                <a:spcPct val="90000"/>
              </a:lnSpc>
              <a:spcBef>
                <a:spcPts val="0"/>
              </a:spcBef>
              <a:spcAft>
                <a:spcPts val="0"/>
              </a:spcAft>
              <a:buClr>
                <a:srgbClr val="333D47"/>
              </a:buClr>
              <a:buSzPts val="2000"/>
              <a:buNone/>
            </a:pPr>
            <a:r>
              <a:t/>
            </a:r>
            <a:endParaRPr/>
          </a:p>
          <a:p>
            <a:pPr indent="0" lvl="0" marL="0" rtl="0" algn="l">
              <a:lnSpc>
                <a:spcPct val="90000"/>
              </a:lnSpc>
              <a:spcBef>
                <a:spcPts val="0"/>
              </a:spcBef>
              <a:spcAft>
                <a:spcPts val="0"/>
              </a:spcAft>
              <a:buClr>
                <a:srgbClr val="333D47"/>
              </a:buClr>
              <a:buSzPts val="2600"/>
              <a:buNone/>
            </a:pPr>
            <a:r>
              <a:rPr lang="en-US">
                <a:latin typeface="Arial"/>
                <a:ea typeface="Arial"/>
                <a:cs typeface="Arial"/>
                <a:sym typeface="Arial"/>
              </a:rPr>
              <a:t>Developed with teachers</a:t>
            </a:r>
            <a:endParaRPr/>
          </a:p>
          <a:p>
            <a:pPr indent="0" lvl="1" marL="0" rtl="0" algn="l">
              <a:lnSpc>
                <a:spcPct val="90000"/>
              </a:lnSpc>
              <a:spcBef>
                <a:spcPts val="1500"/>
              </a:spcBef>
              <a:spcAft>
                <a:spcPts val="0"/>
              </a:spcAft>
              <a:buClr>
                <a:srgbClr val="333D47"/>
              </a:buClr>
              <a:buSzPts val="2000"/>
              <a:buNone/>
            </a:pPr>
            <a:r>
              <a:rPr lang="en-US">
                <a:latin typeface="Arial"/>
                <a:ea typeface="Arial"/>
                <a:cs typeface="Arial"/>
                <a:sym typeface="Arial"/>
              </a:rPr>
              <a:t>This program has been developed in partnership with Hark and a panel of subject matter experts and practising teachers. </a:t>
            </a:r>
            <a:endParaRPr/>
          </a:p>
          <a:p>
            <a:pPr indent="0" lvl="1" marL="0" rtl="0" algn="l">
              <a:lnSpc>
                <a:spcPct val="90000"/>
              </a:lnSpc>
              <a:spcBef>
                <a:spcPts val="0"/>
              </a:spcBef>
              <a:spcAft>
                <a:spcPts val="0"/>
              </a:spcAft>
              <a:buClr>
                <a:srgbClr val="333D47"/>
              </a:buClr>
              <a:buSzPts val="2000"/>
              <a:buNone/>
            </a:pPr>
            <a:r>
              <a:t/>
            </a:r>
            <a:endParaRPr>
              <a:latin typeface="Arial"/>
              <a:ea typeface="Arial"/>
              <a:cs typeface="Arial"/>
              <a:sym typeface="Arial"/>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t/>
            </a:r>
            <a:endParaRPr i="1"/>
          </a:p>
        </p:txBody>
      </p:sp>
      <p:sp>
        <p:nvSpPr>
          <p:cNvPr id="254" name="Google Shape;254;p19"/>
          <p:cNvSpPr/>
          <p:nvPr/>
        </p:nvSpPr>
        <p:spPr>
          <a:xfrm>
            <a:off x="11527400" y="6049025"/>
            <a:ext cx="4020600" cy="22926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Enter the AIA Healthiest Schools Challenge!</a:t>
            </a:r>
            <a:endParaRPr/>
          </a:p>
          <a:p>
            <a:pPr indent="0" lvl="0" marL="0" marR="0" rtl="0" algn="ctr">
              <a:spcBef>
                <a:spcPts val="0"/>
              </a:spcBef>
              <a:spcAft>
                <a:spcPts val="0"/>
              </a:spcAft>
              <a:buNone/>
            </a:pPr>
            <a:r>
              <a:rPr lang="en-US" sz="2000">
                <a:solidFill>
                  <a:schemeClr val="lt1"/>
                </a:solidFill>
                <a:latin typeface="Arial"/>
                <a:ea typeface="Arial"/>
                <a:cs typeface="Arial"/>
                <a:sym typeface="Arial"/>
              </a:rPr>
              <a:t>Tell us about your project for a chance to inspire other schools around the world and win some fabulous prizes!</a:t>
            </a:r>
            <a:endParaRPr sz="2000">
              <a:solidFill>
                <a:schemeClr val="lt1"/>
              </a:solidFill>
              <a:latin typeface="Arial"/>
              <a:ea typeface="Arial"/>
              <a:cs typeface="Arial"/>
              <a:sym typeface="Arial"/>
            </a:endParaRPr>
          </a:p>
        </p:txBody>
      </p:sp>
      <p:sp>
        <p:nvSpPr>
          <p:cNvPr id="255" name="Google Shape;255;p19"/>
          <p:cNvSpPr txBox="1"/>
          <p:nvPr/>
        </p:nvSpPr>
        <p:spPr>
          <a:xfrm>
            <a:off x="464450" y="4590675"/>
            <a:ext cx="10880700" cy="3195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333D47"/>
              </a:buClr>
              <a:buSzPts val="2600"/>
              <a:buFont typeface="Arial"/>
              <a:buNone/>
            </a:pPr>
            <a:r>
              <a:rPr b="1" lang="en-US" sz="2600">
                <a:solidFill>
                  <a:srgbClr val="333D47"/>
                </a:solidFill>
              </a:rPr>
              <a:t>The AIA Healthiest Schools Challenge toolkit</a:t>
            </a:r>
            <a:endParaRPr b="1" sz="2600">
              <a:solidFill>
                <a:srgbClr val="333D47"/>
              </a:solidFill>
            </a:endParaRPr>
          </a:p>
          <a:p>
            <a:pPr indent="0" lvl="1" marL="0" rtl="0" algn="l">
              <a:lnSpc>
                <a:spcPct val="90000"/>
              </a:lnSpc>
              <a:spcBef>
                <a:spcPts val="1500"/>
              </a:spcBef>
              <a:spcAft>
                <a:spcPts val="0"/>
              </a:spcAft>
              <a:buClr>
                <a:srgbClr val="333D47"/>
              </a:buClr>
              <a:buSzPts val="2000"/>
              <a:buFont typeface="Arial"/>
              <a:buNone/>
            </a:pPr>
            <a:r>
              <a:rPr lang="en-US" sz="2000">
                <a:solidFill>
                  <a:srgbClr val="333D47"/>
                </a:solidFill>
              </a:rPr>
              <a:t>This toolkit will help you and your students to make a real difference to the health of your school community. It guides you through:</a:t>
            </a:r>
            <a:endParaRPr sz="2000">
              <a:solidFill>
                <a:srgbClr val="333D47"/>
              </a:solidFill>
            </a:endParaRPr>
          </a:p>
          <a:p>
            <a:pPr indent="-342900" lvl="1" marL="342900" rtl="0" algn="l">
              <a:lnSpc>
                <a:spcPct val="90000"/>
              </a:lnSpc>
              <a:spcBef>
                <a:spcPts val="0"/>
              </a:spcBef>
              <a:spcAft>
                <a:spcPts val="0"/>
              </a:spcAft>
              <a:buClr>
                <a:srgbClr val="333D47"/>
              </a:buClr>
              <a:buSzPts val="2000"/>
              <a:buChar char="•"/>
            </a:pPr>
            <a:r>
              <a:rPr lang="en-US" sz="2000">
                <a:solidFill>
                  <a:srgbClr val="333D47"/>
                </a:solidFill>
              </a:rPr>
              <a:t>assessing how healthy your school is now</a:t>
            </a:r>
            <a:endParaRPr sz="2000">
              <a:solidFill>
                <a:srgbClr val="333D47"/>
              </a:solidFill>
            </a:endParaRPr>
          </a:p>
          <a:p>
            <a:pPr indent="-342900" lvl="1" marL="342900" rtl="0" algn="l">
              <a:lnSpc>
                <a:spcPct val="90000"/>
              </a:lnSpc>
              <a:spcBef>
                <a:spcPts val="0"/>
              </a:spcBef>
              <a:spcAft>
                <a:spcPts val="0"/>
              </a:spcAft>
              <a:buClr>
                <a:srgbClr val="333D47"/>
              </a:buClr>
              <a:buSzPts val="2000"/>
              <a:buChar char="•"/>
            </a:pPr>
            <a:r>
              <a:rPr lang="en-US" sz="2000">
                <a:solidFill>
                  <a:srgbClr val="333D47"/>
                </a:solidFill>
              </a:rPr>
              <a:t>coming up with an action plan to make it healthier</a:t>
            </a:r>
            <a:endParaRPr sz="2000">
              <a:solidFill>
                <a:srgbClr val="333D47"/>
              </a:solidFill>
            </a:endParaRPr>
          </a:p>
          <a:p>
            <a:pPr indent="-342900" lvl="1" marL="342900" rtl="0" algn="l">
              <a:lnSpc>
                <a:spcPct val="90000"/>
              </a:lnSpc>
              <a:spcBef>
                <a:spcPts val="0"/>
              </a:spcBef>
              <a:spcAft>
                <a:spcPts val="0"/>
              </a:spcAft>
              <a:buClr>
                <a:srgbClr val="333D47"/>
              </a:buClr>
              <a:buSzPts val="2000"/>
              <a:buChar char="•"/>
            </a:pPr>
            <a:r>
              <a:rPr lang="en-US" sz="2000">
                <a:solidFill>
                  <a:srgbClr val="333D47"/>
                </a:solidFill>
              </a:rPr>
              <a:t>putting these ideas into practice. </a:t>
            </a:r>
            <a:endParaRPr sz="2000">
              <a:solidFill>
                <a:srgbClr val="333D47"/>
              </a:solidFill>
            </a:endParaRPr>
          </a:p>
          <a:p>
            <a:pPr indent="0" lvl="1" marL="127000" rtl="0" algn="l">
              <a:lnSpc>
                <a:spcPct val="90000"/>
              </a:lnSpc>
              <a:spcBef>
                <a:spcPts val="0"/>
              </a:spcBef>
              <a:spcAft>
                <a:spcPts val="0"/>
              </a:spcAft>
              <a:buClr>
                <a:srgbClr val="333D47"/>
              </a:buClr>
              <a:buSzPts val="2000"/>
              <a:buFont typeface="Arial"/>
              <a:buNone/>
            </a:pPr>
            <a:r>
              <a:t/>
            </a:r>
            <a:endParaRPr sz="2000">
              <a:solidFill>
                <a:srgbClr val="333D47"/>
              </a:solidFill>
            </a:endParaRPr>
          </a:p>
          <a:p>
            <a:pPr indent="0" lvl="0" marL="0" rtl="0" algn="l">
              <a:lnSpc>
                <a:spcPct val="90000"/>
              </a:lnSpc>
              <a:spcBef>
                <a:spcPts val="0"/>
              </a:spcBef>
              <a:spcAft>
                <a:spcPts val="0"/>
              </a:spcAft>
              <a:buNone/>
            </a:pPr>
            <a:r>
              <a:rPr lang="en-US" sz="2000">
                <a:solidFill>
                  <a:srgbClr val="333D47"/>
                </a:solidFill>
              </a:rPr>
              <a:t>Your project might be led by staff or a group of students – a single class, a new committee with volunteers or class reps, or an existing school council. </a:t>
            </a:r>
            <a:endParaRPr sz="2000">
              <a:solidFill>
                <a:srgbClr val="333D47"/>
              </a:solidFill>
            </a:endParaRPr>
          </a:p>
          <a:p>
            <a:pPr indent="0" lvl="1" marL="0" rtl="0" algn="l">
              <a:lnSpc>
                <a:spcPct val="90000"/>
              </a:lnSpc>
              <a:spcBef>
                <a:spcPts val="0"/>
              </a:spcBef>
              <a:spcAft>
                <a:spcPts val="0"/>
              </a:spcAft>
              <a:buClr>
                <a:srgbClr val="333D47"/>
              </a:buClr>
              <a:buSzPts val="2000"/>
              <a:buFont typeface="Arial"/>
              <a:buNone/>
            </a:pPr>
            <a:r>
              <a:t/>
            </a:r>
            <a:endParaRPr sz="2000">
              <a:solidFill>
                <a:srgbClr val="333D47"/>
              </a:solidFill>
            </a:endParaRPr>
          </a:p>
          <a:p>
            <a:pPr indent="0" lvl="1" marL="0" rtl="0" algn="l">
              <a:lnSpc>
                <a:spcPct val="90000"/>
              </a:lnSpc>
              <a:spcBef>
                <a:spcPts val="0"/>
              </a:spcBef>
              <a:spcAft>
                <a:spcPts val="0"/>
              </a:spcAft>
              <a:buClr>
                <a:srgbClr val="333D47"/>
              </a:buClr>
              <a:buSzPts val="2000"/>
              <a:buFont typeface="Arial"/>
              <a:buNone/>
            </a:pPr>
            <a:r>
              <a:rPr lang="en-US" sz="2000">
                <a:solidFill>
                  <a:srgbClr val="333D47"/>
                </a:solidFill>
              </a:rPr>
              <a:t>In addition to this presentation, the toolkit includes two templates: a survey and an action plan. </a:t>
            </a:r>
            <a:endParaRPr sz="2600">
              <a:solidFill>
                <a:srgbClr val="333D4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37"/>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Changing people’s behaviour</a:t>
            </a:r>
            <a:endParaRPr/>
          </a:p>
        </p:txBody>
      </p:sp>
      <p:sp>
        <p:nvSpPr>
          <p:cNvPr id="652" name="Google Shape;652;p37"/>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Ideas</a:t>
            </a:r>
            <a:endParaRPr/>
          </a:p>
        </p:txBody>
      </p:sp>
      <p:sp>
        <p:nvSpPr>
          <p:cNvPr id="653" name="Google Shape;653;p37"/>
          <p:cNvSpPr txBox="1"/>
          <p:nvPr>
            <p:ph idx="1" type="body"/>
          </p:nvPr>
        </p:nvSpPr>
        <p:spPr>
          <a:xfrm>
            <a:off x="464461" y="1636704"/>
            <a:ext cx="9768751" cy="643020"/>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000"/>
              <a:buNone/>
            </a:pPr>
            <a:r>
              <a:rPr lang="en-US"/>
              <a:t>We are trying to change people’s behaviour – we want them to swap existing habits for healthier new ones! When you are coming up with ideas, think about </a:t>
            </a:r>
            <a:r>
              <a:rPr b="1" lang="en-US">
                <a:solidFill>
                  <a:srgbClr val="D31145"/>
                </a:solidFill>
              </a:rPr>
              <a:t>EAST</a:t>
            </a:r>
            <a:r>
              <a:rPr lang="en-US"/>
              <a:t>:</a:t>
            </a:r>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t/>
            </a:r>
            <a:endParaRPr/>
          </a:p>
        </p:txBody>
      </p:sp>
      <p:sp>
        <p:nvSpPr>
          <p:cNvPr id="654" name="Google Shape;654;p37"/>
          <p:cNvSpPr/>
          <p:nvPr/>
        </p:nvSpPr>
        <p:spPr>
          <a:xfrm>
            <a:off x="2766482" y="2901950"/>
            <a:ext cx="10723245" cy="4610100"/>
          </a:xfrm>
          <a:custGeom>
            <a:rect b="b" l="l" r="r" t="t"/>
            <a:pathLst>
              <a:path extrusionOk="0" h="4610100" w="10723244">
                <a:moveTo>
                  <a:pt x="10570629" y="0"/>
                </a:moveTo>
                <a:lnTo>
                  <a:pt x="152400" y="0"/>
                </a:lnTo>
                <a:lnTo>
                  <a:pt x="104231" y="7769"/>
                </a:lnTo>
                <a:lnTo>
                  <a:pt x="62396" y="29405"/>
                </a:lnTo>
                <a:lnTo>
                  <a:pt x="29405" y="62396"/>
                </a:lnTo>
                <a:lnTo>
                  <a:pt x="7769" y="104231"/>
                </a:lnTo>
                <a:lnTo>
                  <a:pt x="0" y="152400"/>
                </a:lnTo>
                <a:lnTo>
                  <a:pt x="0" y="4457700"/>
                </a:lnTo>
                <a:lnTo>
                  <a:pt x="7769" y="4505868"/>
                </a:lnTo>
                <a:lnTo>
                  <a:pt x="29405" y="4547703"/>
                </a:lnTo>
                <a:lnTo>
                  <a:pt x="62396" y="4580694"/>
                </a:lnTo>
                <a:lnTo>
                  <a:pt x="104231" y="4602330"/>
                </a:lnTo>
                <a:lnTo>
                  <a:pt x="152400" y="4610100"/>
                </a:lnTo>
                <a:lnTo>
                  <a:pt x="10570629" y="4610100"/>
                </a:lnTo>
                <a:lnTo>
                  <a:pt x="10618802" y="4602330"/>
                </a:lnTo>
                <a:lnTo>
                  <a:pt x="10660637" y="4580694"/>
                </a:lnTo>
                <a:lnTo>
                  <a:pt x="10693626" y="4547703"/>
                </a:lnTo>
                <a:lnTo>
                  <a:pt x="10715260" y="4505868"/>
                </a:lnTo>
                <a:lnTo>
                  <a:pt x="10723029" y="4457700"/>
                </a:lnTo>
                <a:lnTo>
                  <a:pt x="10723029" y="152400"/>
                </a:lnTo>
                <a:lnTo>
                  <a:pt x="10715260" y="104231"/>
                </a:lnTo>
                <a:lnTo>
                  <a:pt x="10693626" y="62396"/>
                </a:lnTo>
                <a:lnTo>
                  <a:pt x="10660637" y="29405"/>
                </a:lnTo>
                <a:lnTo>
                  <a:pt x="10618802" y="7769"/>
                </a:lnTo>
                <a:lnTo>
                  <a:pt x="10570629" y="0"/>
                </a:lnTo>
                <a:close/>
              </a:path>
            </a:pathLst>
          </a:custGeom>
          <a:solidFill>
            <a:srgbClr val="F4F2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5" name="Google Shape;655;p37"/>
          <p:cNvSpPr/>
          <p:nvPr/>
        </p:nvSpPr>
        <p:spPr>
          <a:xfrm>
            <a:off x="3050117" y="3200400"/>
            <a:ext cx="4902198" cy="1828800"/>
          </a:xfrm>
          <a:prstGeom prst="roundRect">
            <a:avLst>
              <a:gd fmla="val 6827" name="adj"/>
            </a:avLst>
          </a:prstGeom>
          <a:solidFill>
            <a:srgbClr val="F7CFDB"/>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rgbClr val="333D47"/>
                </a:solidFill>
                <a:latin typeface="Arial"/>
                <a:ea typeface="Arial"/>
                <a:cs typeface="Arial"/>
                <a:sym typeface="Arial"/>
              </a:rPr>
              <a:t>Make it Easy</a:t>
            </a:r>
            <a:endParaRPr/>
          </a:p>
          <a:p>
            <a:pPr indent="0" lvl="0" marL="0" marR="0" rtl="0" algn="l">
              <a:spcBef>
                <a:spcPts val="0"/>
              </a:spcBef>
              <a:spcAft>
                <a:spcPts val="0"/>
              </a:spcAft>
              <a:buNone/>
            </a:pPr>
            <a:r>
              <a:t/>
            </a:r>
            <a:endParaRPr b="1" sz="2000">
              <a:solidFill>
                <a:srgbClr val="333D47"/>
              </a:solidFill>
              <a:latin typeface="Arial"/>
              <a:ea typeface="Arial"/>
              <a:cs typeface="Arial"/>
              <a:sym typeface="Arial"/>
            </a:endParaRPr>
          </a:p>
          <a:p>
            <a:pPr indent="0" lvl="0" marL="0" marR="0" rtl="0" algn="l">
              <a:spcBef>
                <a:spcPts val="0"/>
              </a:spcBef>
              <a:spcAft>
                <a:spcPts val="0"/>
              </a:spcAft>
              <a:buNone/>
            </a:pPr>
            <a:r>
              <a:rPr lang="en-US" sz="2000">
                <a:solidFill>
                  <a:srgbClr val="333D47"/>
                </a:solidFill>
                <a:latin typeface="Arial"/>
                <a:ea typeface="Arial"/>
                <a:cs typeface="Arial"/>
                <a:sym typeface="Arial"/>
              </a:rPr>
              <a:t>Make it as easy as possible for people to make healthier choices </a:t>
            </a:r>
            <a:endParaRPr/>
          </a:p>
        </p:txBody>
      </p:sp>
      <p:sp>
        <p:nvSpPr>
          <p:cNvPr id="656" name="Google Shape;656;p37"/>
          <p:cNvSpPr/>
          <p:nvPr/>
        </p:nvSpPr>
        <p:spPr>
          <a:xfrm>
            <a:off x="8265584" y="3200400"/>
            <a:ext cx="4902198" cy="18288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Make it Attractive</a:t>
            </a:r>
            <a:endParaRPr/>
          </a:p>
          <a:p>
            <a:pPr indent="0" lvl="0" marL="0" marR="0" rtl="0" algn="l">
              <a:spcBef>
                <a:spcPts val="0"/>
              </a:spcBef>
              <a:spcAft>
                <a:spcPts val="0"/>
              </a:spcAft>
              <a:buNone/>
            </a:pPr>
            <a:r>
              <a:t/>
            </a:r>
            <a:endParaRPr b="1" sz="2000">
              <a:solidFill>
                <a:schemeClr val="lt1"/>
              </a:solidFill>
              <a:latin typeface="Arial"/>
              <a:ea typeface="Arial"/>
              <a:cs typeface="Arial"/>
              <a:sym typeface="Arial"/>
            </a:endParaRPr>
          </a:p>
          <a:p>
            <a:pPr indent="0" lvl="0" marL="0" marR="0" rtl="0" algn="l">
              <a:spcBef>
                <a:spcPts val="0"/>
              </a:spcBef>
              <a:spcAft>
                <a:spcPts val="0"/>
              </a:spcAft>
              <a:buNone/>
            </a:pPr>
            <a:r>
              <a:rPr lang="en-US" sz="2000">
                <a:solidFill>
                  <a:schemeClr val="lt1"/>
                </a:solidFill>
                <a:latin typeface="Arial"/>
                <a:ea typeface="Arial"/>
                <a:cs typeface="Arial"/>
                <a:sym typeface="Arial"/>
              </a:rPr>
              <a:t>Can you make the changes fun </a:t>
            </a:r>
            <a:endParaRPr/>
          </a:p>
          <a:p>
            <a:pPr indent="0" lvl="0" marL="0" marR="0" rtl="0" algn="l">
              <a:spcBef>
                <a:spcPts val="0"/>
              </a:spcBef>
              <a:spcAft>
                <a:spcPts val="0"/>
              </a:spcAft>
              <a:buNone/>
            </a:pPr>
            <a:r>
              <a:rPr lang="en-US" sz="2000">
                <a:solidFill>
                  <a:schemeClr val="lt1"/>
                </a:solidFill>
                <a:latin typeface="Arial"/>
                <a:ea typeface="Arial"/>
                <a:cs typeface="Arial"/>
                <a:sym typeface="Arial"/>
              </a:rPr>
              <a:t>and appealing?</a:t>
            </a:r>
            <a:endParaRPr/>
          </a:p>
        </p:txBody>
      </p:sp>
      <p:sp>
        <p:nvSpPr>
          <p:cNvPr id="657" name="Google Shape;657;p37"/>
          <p:cNvSpPr/>
          <p:nvPr/>
        </p:nvSpPr>
        <p:spPr>
          <a:xfrm>
            <a:off x="3050117" y="5351929"/>
            <a:ext cx="4902198" cy="18288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Make it Social</a:t>
            </a:r>
            <a:endParaRPr/>
          </a:p>
          <a:p>
            <a:pPr indent="0" lvl="0" marL="0" marR="0" rtl="0" algn="l">
              <a:spcBef>
                <a:spcPts val="0"/>
              </a:spcBef>
              <a:spcAft>
                <a:spcPts val="0"/>
              </a:spcAft>
              <a:buNone/>
            </a:pPr>
            <a:r>
              <a:t/>
            </a:r>
            <a:endParaRPr b="1" sz="2000">
              <a:solidFill>
                <a:schemeClr val="lt1"/>
              </a:solidFill>
              <a:latin typeface="Arial"/>
              <a:ea typeface="Arial"/>
              <a:cs typeface="Arial"/>
              <a:sym typeface="Arial"/>
            </a:endParaRPr>
          </a:p>
          <a:p>
            <a:pPr indent="0" lvl="0" marL="0" marR="0" rtl="0" algn="l">
              <a:spcBef>
                <a:spcPts val="0"/>
              </a:spcBef>
              <a:spcAft>
                <a:spcPts val="0"/>
              </a:spcAft>
              <a:buNone/>
            </a:pPr>
            <a:r>
              <a:rPr lang="en-US" sz="2000">
                <a:solidFill>
                  <a:schemeClr val="lt1"/>
                </a:solidFill>
                <a:latin typeface="Arial"/>
                <a:ea typeface="Arial"/>
                <a:cs typeface="Arial"/>
                <a:sym typeface="Arial"/>
              </a:rPr>
              <a:t>You’re more likely to get involved if </a:t>
            </a:r>
            <a:endParaRPr/>
          </a:p>
          <a:p>
            <a:pPr indent="0" lvl="0" marL="0" marR="0" rtl="0" algn="l">
              <a:spcBef>
                <a:spcPts val="0"/>
              </a:spcBef>
              <a:spcAft>
                <a:spcPts val="0"/>
              </a:spcAft>
              <a:buNone/>
            </a:pPr>
            <a:r>
              <a:rPr lang="en-US" sz="2000">
                <a:solidFill>
                  <a:schemeClr val="lt1"/>
                </a:solidFill>
                <a:latin typeface="Arial"/>
                <a:ea typeface="Arial"/>
                <a:cs typeface="Arial"/>
                <a:sym typeface="Arial"/>
              </a:rPr>
              <a:t>your friends are too! </a:t>
            </a:r>
            <a:endParaRPr/>
          </a:p>
        </p:txBody>
      </p:sp>
      <p:sp>
        <p:nvSpPr>
          <p:cNvPr id="658" name="Google Shape;658;p37"/>
          <p:cNvSpPr/>
          <p:nvPr/>
        </p:nvSpPr>
        <p:spPr>
          <a:xfrm>
            <a:off x="8265584" y="5351929"/>
            <a:ext cx="4902198" cy="1828800"/>
          </a:xfrm>
          <a:prstGeom prst="roundRect">
            <a:avLst>
              <a:gd fmla="val 6827" name="adj"/>
            </a:avLst>
          </a:prstGeom>
          <a:solidFill>
            <a:srgbClr val="F7CFDB"/>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rgbClr val="333D47"/>
                </a:solidFill>
                <a:latin typeface="Arial"/>
                <a:ea typeface="Arial"/>
                <a:cs typeface="Arial"/>
                <a:sym typeface="Arial"/>
              </a:rPr>
              <a:t>Make it Timely</a:t>
            </a:r>
            <a:endParaRPr/>
          </a:p>
          <a:p>
            <a:pPr indent="0" lvl="0" marL="0" marR="0" rtl="0" algn="l">
              <a:spcBef>
                <a:spcPts val="0"/>
              </a:spcBef>
              <a:spcAft>
                <a:spcPts val="0"/>
              </a:spcAft>
              <a:buNone/>
            </a:pPr>
            <a:r>
              <a:t/>
            </a:r>
            <a:endParaRPr sz="2000">
              <a:solidFill>
                <a:srgbClr val="333D47"/>
              </a:solidFill>
              <a:latin typeface="Arial"/>
              <a:ea typeface="Arial"/>
              <a:cs typeface="Arial"/>
              <a:sym typeface="Arial"/>
            </a:endParaRPr>
          </a:p>
          <a:p>
            <a:pPr indent="0" lvl="0" marL="0" marR="0" rtl="0" algn="l">
              <a:spcBef>
                <a:spcPts val="0"/>
              </a:spcBef>
              <a:spcAft>
                <a:spcPts val="0"/>
              </a:spcAft>
              <a:buNone/>
            </a:pPr>
            <a:r>
              <a:rPr lang="en-US" sz="2000">
                <a:solidFill>
                  <a:srgbClr val="333D47"/>
                </a:solidFill>
                <a:latin typeface="Arial"/>
                <a:ea typeface="Arial"/>
                <a:cs typeface="Arial"/>
                <a:sym typeface="Arial"/>
              </a:rPr>
              <a:t>Choose the right time for change – e.g. the start of a new year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38"/>
          <p:cNvSpPr txBox="1"/>
          <p:nvPr>
            <p:ph type="title"/>
          </p:nvPr>
        </p:nvSpPr>
        <p:spPr>
          <a:xfrm>
            <a:off x="464461" y="486834"/>
            <a:ext cx="625906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Healthy eating and our </a:t>
            </a:r>
            <a:br>
              <a:rPr lang="en-US"/>
            </a:br>
            <a:r>
              <a:rPr lang="en-US"/>
              <a:t>school community</a:t>
            </a:r>
            <a:endParaRPr/>
          </a:p>
        </p:txBody>
      </p:sp>
      <p:sp>
        <p:nvSpPr>
          <p:cNvPr id="665" name="Google Shape;665;p38"/>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rgbClr val="333D47"/>
                </a:solidFill>
                <a:latin typeface="Arial"/>
                <a:ea typeface="Arial"/>
                <a:cs typeface="Arial"/>
                <a:sym typeface="Arial"/>
              </a:rPr>
              <a:t>Healthy eating</a:t>
            </a:r>
            <a:endParaRPr/>
          </a:p>
        </p:txBody>
      </p:sp>
      <p:sp>
        <p:nvSpPr>
          <p:cNvPr id="666" name="Google Shape;666;p38"/>
          <p:cNvSpPr txBox="1"/>
          <p:nvPr>
            <p:ph idx="1" type="body"/>
          </p:nvPr>
        </p:nvSpPr>
        <p:spPr>
          <a:xfrm>
            <a:off x="464461" y="2247900"/>
            <a:ext cx="7664333" cy="804582"/>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33D47"/>
              </a:buClr>
              <a:buSzPts val="2600"/>
              <a:buNone/>
            </a:pPr>
            <a:r>
              <a:rPr lang="en-US"/>
              <a:t>Think about these questions:</a:t>
            </a:r>
            <a:endParaRPr/>
          </a:p>
        </p:txBody>
      </p:sp>
      <p:sp>
        <p:nvSpPr>
          <p:cNvPr id="667" name="Google Shape;667;p38"/>
          <p:cNvSpPr/>
          <p:nvPr/>
        </p:nvSpPr>
        <p:spPr>
          <a:xfrm>
            <a:off x="2413000" y="3098800"/>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What food is eaten at school and how healthy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is it?</a:t>
            </a:r>
            <a:endParaRPr/>
          </a:p>
        </p:txBody>
      </p:sp>
      <p:sp>
        <p:nvSpPr>
          <p:cNvPr id="668" name="Google Shape;668;p38"/>
          <p:cNvSpPr/>
          <p:nvPr/>
        </p:nvSpPr>
        <p:spPr>
          <a:xfrm>
            <a:off x="6324598" y="3098800"/>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Do students have snacks at school and are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they healthy?</a:t>
            </a:r>
            <a:endParaRPr/>
          </a:p>
        </p:txBody>
      </p:sp>
      <p:sp>
        <p:nvSpPr>
          <p:cNvPr id="669" name="Google Shape;669;p38"/>
          <p:cNvSpPr/>
          <p:nvPr/>
        </p:nvSpPr>
        <p:spPr>
          <a:xfrm>
            <a:off x="10236198" y="3098800"/>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How does what students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eat for breakfast affect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their learning?</a:t>
            </a:r>
            <a:endParaRPr/>
          </a:p>
        </p:txBody>
      </p:sp>
      <p:sp>
        <p:nvSpPr>
          <p:cNvPr id="670" name="Google Shape;670;p38"/>
          <p:cNvSpPr/>
          <p:nvPr/>
        </p:nvSpPr>
        <p:spPr>
          <a:xfrm>
            <a:off x="4521200" y="4998720"/>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Are students drinking enough water at school?</a:t>
            </a:r>
            <a:endParaRPr/>
          </a:p>
        </p:txBody>
      </p:sp>
      <p:sp>
        <p:nvSpPr>
          <p:cNvPr id="671" name="Google Shape;671;p38"/>
          <p:cNvSpPr/>
          <p:nvPr/>
        </p:nvSpPr>
        <p:spPr>
          <a:xfrm>
            <a:off x="8432798" y="4998720"/>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Does our community have enough information about healthy eating?</a:t>
            </a:r>
            <a:endParaRPr/>
          </a:p>
        </p:txBody>
      </p:sp>
      <p:sp>
        <p:nvSpPr>
          <p:cNvPr id="672" name="Google Shape;672;p38"/>
          <p:cNvSpPr txBox="1"/>
          <p:nvPr/>
        </p:nvSpPr>
        <p:spPr>
          <a:xfrm>
            <a:off x="464462" y="7226300"/>
            <a:ext cx="7057568" cy="804582"/>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333D47"/>
              </a:buClr>
              <a:buSzPts val="2600"/>
              <a:buFont typeface="Arial"/>
              <a:buNone/>
            </a:pPr>
            <a:r>
              <a:rPr b="1" lang="en-US" sz="2600">
                <a:solidFill>
                  <a:srgbClr val="333D47"/>
                </a:solidFill>
                <a:latin typeface="Arial"/>
                <a:ea typeface="Arial"/>
                <a:cs typeface="Arial"/>
                <a:sym typeface="Arial"/>
              </a:rPr>
              <a:t>What are your school’s main challenges in this area?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39"/>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Healthy eating – your ideas</a:t>
            </a:r>
            <a:endParaRPr/>
          </a:p>
        </p:txBody>
      </p:sp>
      <p:sp>
        <p:nvSpPr>
          <p:cNvPr id="679" name="Google Shape;679;p39"/>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rgbClr val="333D47"/>
                </a:solidFill>
                <a:latin typeface="Arial"/>
                <a:ea typeface="Arial"/>
                <a:cs typeface="Arial"/>
                <a:sym typeface="Arial"/>
              </a:rPr>
              <a:t>Healthy eating</a:t>
            </a:r>
            <a:endParaRPr/>
          </a:p>
        </p:txBody>
      </p:sp>
      <p:sp>
        <p:nvSpPr>
          <p:cNvPr id="680" name="Google Shape;680;p39"/>
          <p:cNvSpPr txBox="1"/>
          <p:nvPr>
            <p:ph idx="1" type="body"/>
          </p:nvPr>
        </p:nvSpPr>
        <p:spPr>
          <a:xfrm>
            <a:off x="464461" y="1636704"/>
            <a:ext cx="7664333" cy="945132"/>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33D47"/>
              </a:buClr>
              <a:buSzPts val="2600"/>
              <a:buNone/>
            </a:pPr>
            <a:r>
              <a:rPr lang="en-US"/>
              <a:t>Brainstorm ideas to help your school community to eat more healthily.</a:t>
            </a:r>
            <a:endParaRPr/>
          </a:p>
        </p:txBody>
      </p:sp>
      <p:grpSp>
        <p:nvGrpSpPr>
          <p:cNvPr id="681" name="Google Shape;681;p39"/>
          <p:cNvGrpSpPr/>
          <p:nvPr/>
        </p:nvGrpSpPr>
        <p:grpSpPr>
          <a:xfrm>
            <a:off x="1456270" y="2705925"/>
            <a:ext cx="596265" cy="596265"/>
            <a:chOff x="1456270" y="2705925"/>
            <a:chExt cx="596265" cy="596265"/>
          </a:xfrm>
        </p:grpSpPr>
        <p:sp>
          <p:nvSpPr>
            <p:cNvPr id="682" name="Google Shape;682;p39"/>
            <p:cNvSpPr/>
            <p:nvPr/>
          </p:nvSpPr>
          <p:spPr>
            <a:xfrm>
              <a:off x="1456270" y="2705925"/>
              <a:ext cx="596265" cy="596265"/>
            </a:xfrm>
            <a:custGeom>
              <a:rect b="b" l="l" r="r" t="t"/>
              <a:pathLst>
                <a:path extrusionOk="0" h="596264" w="596264">
                  <a:moveTo>
                    <a:pt x="298030" y="0"/>
                  </a:moveTo>
                  <a:lnTo>
                    <a:pt x="249687" y="3900"/>
                  </a:lnTo>
                  <a:lnTo>
                    <a:pt x="203827" y="15194"/>
                  </a:lnTo>
                  <a:lnTo>
                    <a:pt x="161065" y="33267"/>
                  </a:lnTo>
                  <a:lnTo>
                    <a:pt x="122014" y="57505"/>
                  </a:lnTo>
                  <a:lnTo>
                    <a:pt x="87288" y="87295"/>
                  </a:lnTo>
                  <a:lnTo>
                    <a:pt x="57500" y="122023"/>
                  </a:lnTo>
                  <a:lnTo>
                    <a:pt x="33264" y="161075"/>
                  </a:lnTo>
                  <a:lnTo>
                    <a:pt x="15193" y="203838"/>
                  </a:lnTo>
                  <a:lnTo>
                    <a:pt x="3900" y="249699"/>
                  </a:lnTo>
                  <a:lnTo>
                    <a:pt x="0" y="298043"/>
                  </a:lnTo>
                  <a:lnTo>
                    <a:pt x="3900" y="346384"/>
                  </a:lnTo>
                  <a:lnTo>
                    <a:pt x="15193" y="392242"/>
                  </a:lnTo>
                  <a:lnTo>
                    <a:pt x="33264" y="435003"/>
                  </a:lnTo>
                  <a:lnTo>
                    <a:pt x="57500" y="474054"/>
                  </a:lnTo>
                  <a:lnTo>
                    <a:pt x="87288" y="508781"/>
                  </a:lnTo>
                  <a:lnTo>
                    <a:pt x="122014" y="538570"/>
                  </a:lnTo>
                  <a:lnTo>
                    <a:pt x="161065" y="562807"/>
                  </a:lnTo>
                  <a:lnTo>
                    <a:pt x="203827" y="580880"/>
                  </a:lnTo>
                  <a:lnTo>
                    <a:pt x="249687" y="592173"/>
                  </a:lnTo>
                  <a:lnTo>
                    <a:pt x="298030" y="596074"/>
                  </a:lnTo>
                  <a:lnTo>
                    <a:pt x="346374" y="592173"/>
                  </a:lnTo>
                  <a:lnTo>
                    <a:pt x="392234" y="580880"/>
                  </a:lnTo>
                  <a:lnTo>
                    <a:pt x="434996" y="562807"/>
                  </a:lnTo>
                  <a:lnTo>
                    <a:pt x="474047" y="538570"/>
                  </a:lnTo>
                  <a:lnTo>
                    <a:pt x="508773" y="508781"/>
                  </a:lnTo>
                  <a:lnTo>
                    <a:pt x="538561" y="474054"/>
                  </a:lnTo>
                  <a:lnTo>
                    <a:pt x="562797" y="435003"/>
                  </a:lnTo>
                  <a:lnTo>
                    <a:pt x="580868" y="392242"/>
                  </a:lnTo>
                  <a:lnTo>
                    <a:pt x="592161" y="346384"/>
                  </a:lnTo>
                  <a:lnTo>
                    <a:pt x="596061" y="298043"/>
                  </a:lnTo>
                  <a:lnTo>
                    <a:pt x="592161" y="249699"/>
                  </a:lnTo>
                  <a:lnTo>
                    <a:pt x="580868" y="203838"/>
                  </a:lnTo>
                  <a:lnTo>
                    <a:pt x="562797" y="161075"/>
                  </a:lnTo>
                  <a:lnTo>
                    <a:pt x="538561" y="122023"/>
                  </a:lnTo>
                  <a:lnTo>
                    <a:pt x="508773" y="87295"/>
                  </a:lnTo>
                  <a:lnTo>
                    <a:pt x="474047" y="57505"/>
                  </a:lnTo>
                  <a:lnTo>
                    <a:pt x="434996" y="33267"/>
                  </a:lnTo>
                  <a:lnTo>
                    <a:pt x="392234" y="15194"/>
                  </a:lnTo>
                  <a:lnTo>
                    <a:pt x="346374" y="3900"/>
                  </a:lnTo>
                  <a:lnTo>
                    <a:pt x="298030" y="0"/>
                  </a:lnTo>
                  <a:close/>
                </a:path>
              </a:pathLst>
            </a:custGeom>
            <a:solidFill>
              <a:srgbClr val="F4F2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83" name="Google Shape;683;p39"/>
            <p:cNvPicPr preferRelativeResize="0"/>
            <p:nvPr/>
          </p:nvPicPr>
          <p:blipFill rotWithShape="1">
            <a:blip r:embed="rId3">
              <a:alphaModFix/>
            </a:blip>
            <a:srcRect b="0" l="0" r="0" t="0"/>
            <a:stretch/>
          </p:blipFill>
          <p:spPr>
            <a:xfrm>
              <a:off x="1673456" y="3176449"/>
              <a:ext cx="161683" cy="80848"/>
            </a:xfrm>
            <a:prstGeom prst="rect">
              <a:avLst/>
            </a:prstGeom>
            <a:noFill/>
            <a:ln>
              <a:noFill/>
            </a:ln>
          </p:spPr>
        </p:pic>
        <p:sp>
          <p:nvSpPr>
            <p:cNvPr id="684" name="Google Shape;684;p39"/>
            <p:cNvSpPr/>
            <p:nvPr/>
          </p:nvSpPr>
          <p:spPr>
            <a:xfrm>
              <a:off x="1607212" y="2751550"/>
              <a:ext cx="294640" cy="384810"/>
            </a:xfrm>
            <a:custGeom>
              <a:rect b="b" l="l" r="r" t="t"/>
              <a:pathLst>
                <a:path extrusionOk="0" h="384810" w="294639">
                  <a:moveTo>
                    <a:pt x="130429" y="0"/>
                  </a:moveTo>
                  <a:lnTo>
                    <a:pt x="84295" y="13147"/>
                  </a:lnTo>
                  <a:lnTo>
                    <a:pt x="45431" y="39958"/>
                  </a:lnTo>
                  <a:lnTo>
                    <a:pt x="16897" y="77550"/>
                  </a:lnTo>
                  <a:lnTo>
                    <a:pt x="1752" y="123037"/>
                  </a:lnTo>
                  <a:lnTo>
                    <a:pt x="0" y="149223"/>
                  </a:lnTo>
                  <a:lnTo>
                    <a:pt x="2665" y="174304"/>
                  </a:lnTo>
                  <a:lnTo>
                    <a:pt x="9376" y="197932"/>
                  </a:lnTo>
                  <a:lnTo>
                    <a:pt x="19761" y="219760"/>
                  </a:lnTo>
                  <a:lnTo>
                    <a:pt x="33329" y="244363"/>
                  </a:lnTo>
                  <a:lnTo>
                    <a:pt x="45512" y="269609"/>
                  </a:lnTo>
                  <a:lnTo>
                    <a:pt x="55935" y="295582"/>
                  </a:lnTo>
                  <a:lnTo>
                    <a:pt x="64224" y="322364"/>
                  </a:lnTo>
                  <a:lnTo>
                    <a:pt x="72542" y="354279"/>
                  </a:lnTo>
                  <a:lnTo>
                    <a:pt x="77866" y="367484"/>
                  </a:lnTo>
                  <a:lnTo>
                    <a:pt x="85596" y="376923"/>
                  </a:lnTo>
                  <a:lnTo>
                    <a:pt x="95172" y="382589"/>
                  </a:lnTo>
                  <a:lnTo>
                    <a:pt x="106032" y="384479"/>
                  </a:lnTo>
                  <a:lnTo>
                    <a:pt x="186004" y="384479"/>
                  </a:lnTo>
                  <a:lnTo>
                    <a:pt x="217944" y="360172"/>
                  </a:lnTo>
                  <a:lnTo>
                    <a:pt x="224015" y="338277"/>
                  </a:lnTo>
                  <a:lnTo>
                    <a:pt x="234191" y="306649"/>
                  </a:lnTo>
                  <a:lnTo>
                    <a:pt x="246623" y="275885"/>
                  </a:lnTo>
                  <a:lnTo>
                    <a:pt x="260829" y="245840"/>
                  </a:lnTo>
                  <a:lnTo>
                    <a:pt x="276326" y="216369"/>
                  </a:lnTo>
                  <a:lnTo>
                    <a:pt x="283926" y="200191"/>
                  </a:lnTo>
                  <a:lnTo>
                    <a:pt x="289539" y="183010"/>
                  </a:lnTo>
                  <a:lnTo>
                    <a:pt x="293016" y="164967"/>
                  </a:lnTo>
                  <a:lnTo>
                    <a:pt x="294208" y="146202"/>
                  </a:lnTo>
                  <a:lnTo>
                    <a:pt x="285691" y="96753"/>
                  </a:lnTo>
                  <a:lnTo>
                    <a:pt x="262106" y="54461"/>
                  </a:lnTo>
                  <a:lnTo>
                    <a:pt x="226401" y="22273"/>
                  </a:lnTo>
                  <a:lnTo>
                    <a:pt x="181526" y="3137"/>
                  </a:lnTo>
                  <a:lnTo>
                    <a:pt x="130429"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5" name="Google Shape;685;p39"/>
            <p:cNvSpPr/>
            <p:nvPr/>
          </p:nvSpPr>
          <p:spPr>
            <a:xfrm>
              <a:off x="1673456" y="3136027"/>
              <a:ext cx="161925" cy="40640"/>
            </a:xfrm>
            <a:custGeom>
              <a:rect b="b" l="l" r="r" t="t"/>
              <a:pathLst>
                <a:path extrusionOk="0" h="40639" w="161925">
                  <a:moveTo>
                    <a:pt x="141478" y="0"/>
                  </a:moveTo>
                  <a:lnTo>
                    <a:pt x="20218" y="0"/>
                  </a:lnTo>
                  <a:lnTo>
                    <a:pt x="12349" y="1589"/>
                  </a:lnTo>
                  <a:lnTo>
                    <a:pt x="5922" y="5922"/>
                  </a:lnTo>
                  <a:lnTo>
                    <a:pt x="1589" y="12349"/>
                  </a:lnTo>
                  <a:lnTo>
                    <a:pt x="0" y="20218"/>
                  </a:lnTo>
                  <a:lnTo>
                    <a:pt x="1589" y="28085"/>
                  </a:lnTo>
                  <a:lnTo>
                    <a:pt x="5922" y="34507"/>
                  </a:lnTo>
                  <a:lnTo>
                    <a:pt x="12349" y="38836"/>
                  </a:lnTo>
                  <a:lnTo>
                    <a:pt x="20218" y="40424"/>
                  </a:lnTo>
                  <a:lnTo>
                    <a:pt x="141478" y="40424"/>
                  </a:lnTo>
                  <a:lnTo>
                    <a:pt x="149344" y="38836"/>
                  </a:lnTo>
                  <a:lnTo>
                    <a:pt x="155767" y="34507"/>
                  </a:lnTo>
                  <a:lnTo>
                    <a:pt x="160096" y="28085"/>
                  </a:lnTo>
                  <a:lnTo>
                    <a:pt x="161683" y="20218"/>
                  </a:lnTo>
                  <a:lnTo>
                    <a:pt x="160096" y="12349"/>
                  </a:lnTo>
                  <a:lnTo>
                    <a:pt x="155767" y="5922"/>
                  </a:lnTo>
                  <a:lnTo>
                    <a:pt x="149344" y="1589"/>
                  </a:lnTo>
                  <a:lnTo>
                    <a:pt x="141478"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6" name="Google Shape;686;p39"/>
            <p:cNvSpPr/>
            <p:nvPr/>
          </p:nvSpPr>
          <p:spPr>
            <a:xfrm>
              <a:off x="1607212" y="2751550"/>
              <a:ext cx="294640" cy="384810"/>
            </a:xfrm>
            <a:custGeom>
              <a:rect b="b" l="l" r="r" t="t"/>
              <a:pathLst>
                <a:path extrusionOk="0" h="384810" w="294639">
                  <a:moveTo>
                    <a:pt x="130429" y="0"/>
                  </a:moveTo>
                  <a:lnTo>
                    <a:pt x="84295" y="13147"/>
                  </a:lnTo>
                  <a:lnTo>
                    <a:pt x="45431" y="39958"/>
                  </a:lnTo>
                  <a:lnTo>
                    <a:pt x="16897" y="77550"/>
                  </a:lnTo>
                  <a:lnTo>
                    <a:pt x="1752" y="123037"/>
                  </a:lnTo>
                  <a:lnTo>
                    <a:pt x="0" y="149223"/>
                  </a:lnTo>
                  <a:lnTo>
                    <a:pt x="2665" y="174304"/>
                  </a:lnTo>
                  <a:lnTo>
                    <a:pt x="9376" y="197932"/>
                  </a:lnTo>
                  <a:lnTo>
                    <a:pt x="19761" y="219760"/>
                  </a:lnTo>
                  <a:lnTo>
                    <a:pt x="33329" y="244363"/>
                  </a:lnTo>
                  <a:lnTo>
                    <a:pt x="45512" y="269609"/>
                  </a:lnTo>
                  <a:lnTo>
                    <a:pt x="55935" y="295582"/>
                  </a:lnTo>
                  <a:lnTo>
                    <a:pt x="64224" y="322364"/>
                  </a:lnTo>
                  <a:lnTo>
                    <a:pt x="72542" y="354279"/>
                  </a:lnTo>
                  <a:lnTo>
                    <a:pt x="77866" y="367484"/>
                  </a:lnTo>
                  <a:lnTo>
                    <a:pt x="85596" y="376923"/>
                  </a:lnTo>
                  <a:lnTo>
                    <a:pt x="95172" y="382589"/>
                  </a:lnTo>
                  <a:lnTo>
                    <a:pt x="106032" y="384479"/>
                  </a:lnTo>
                  <a:lnTo>
                    <a:pt x="186004" y="384479"/>
                  </a:lnTo>
                  <a:lnTo>
                    <a:pt x="217944" y="360172"/>
                  </a:lnTo>
                  <a:lnTo>
                    <a:pt x="224015" y="338277"/>
                  </a:lnTo>
                  <a:lnTo>
                    <a:pt x="234191" y="306649"/>
                  </a:lnTo>
                  <a:lnTo>
                    <a:pt x="246623" y="275885"/>
                  </a:lnTo>
                  <a:lnTo>
                    <a:pt x="260829" y="245840"/>
                  </a:lnTo>
                  <a:lnTo>
                    <a:pt x="276326" y="216369"/>
                  </a:lnTo>
                  <a:lnTo>
                    <a:pt x="283926" y="200191"/>
                  </a:lnTo>
                  <a:lnTo>
                    <a:pt x="289539" y="183010"/>
                  </a:lnTo>
                  <a:lnTo>
                    <a:pt x="293016" y="164967"/>
                  </a:lnTo>
                  <a:lnTo>
                    <a:pt x="294208" y="146202"/>
                  </a:lnTo>
                  <a:lnTo>
                    <a:pt x="285691" y="96753"/>
                  </a:lnTo>
                  <a:lnTo>
                    <a:pt x="262106" y="54461"/>
                  </a:lnTo>
                  <a:lnTo>
                    <a:pt x="226401" y="22273"/>
                  </a:lnTo>
                  <a:lnTo>
                    <a:pt x="181526" y="3137"/>
                  </a:lnTo>
                  <a:lnTo>
                    <a:pt x="130429"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7" name="Google Shape;687;p39"/>
            <p:cNvSpPr/>
            <p:nvPr/>
          </p:nvSpPr>
          <p:spPr>
            <a:xfrm>
              <a:off x="1690963" y="2813107"/>
              <a:ext cx="127000" cy="271780"/>
            </a:xfrm>
            <a:custGeom>
              <a:rect b="b" l="l" r="r" t="t"/>
              <a:pathLst>
                <a:path extrusionOk="0" h="271780" w="127000">
                  <a:moveTo>
                    <a:pt x="78308" y="221856"/>
                  </a:moveTo>
                  <a:lnTo>
                    <a:pt x="45300" y="221856"/>
                  </a:lnTo>
                  <a:lnTo>
                    <a:pt x="39928" y="227228"/>
                  </a:lnTo>
                  <a:lnTo>
                    <a:pt x="39928" y="266382"/>
                  </a:lnTo>
                  <a:lnTo>
                    <a:pt x="45300" y="271754"/>
                  </a:lnTo>
                  <a:lnTo>
                    <a:pt x="78308" y="271754"/>
                  </a:lnTo>
                  <a:lnTo>
                    <a:pt x="83680" y="266382"/>
                  </a:lnTo>
                  <a:lnTo>
                    <a:pt x="83680" y="227228"/>
                  </a:lnTo>
                  <a:lnTo>
                    <a:pt x="78308" y="221856"/>
                  </a:lnTo>
                  <a:close/>
                </a:path>
                <a:path extrusionOk="0" h="271780" w="127000">
                  <a:moveTo>
                    <a:pt x="123693" y="36842"/>
                  </a:moveTo>
                  <a:lnTo>
                    <a:pt x="62572" y="36842"/>
                  </a:lnTo>
                  <a:lnTo>
                    <a:pt x="71051" y="37850"/>
                  </a:lnTo>
                  <a:lnTo>
                    <a:pt x="77731" y="41451"/>
                  </a:lnTo>
                  <a:lnTo>
                    <a:pt x="82109" y="48506"/>
                  </a:lnTo>
                  <a:lnTo>
                    <a:pt x="83680" y="59880"/>
                  </a:lnTo>
                  <a:lnTo>
                    <a:pt x="83680" y="85978"/>
                  </a:lnTo>
                  <a:lnTo>
                    <a:pt x="82139" y="94900"/>
                  </a:lnTo>
                  <a:lnTo>
                    <a:pt x="78260" y="102631"/>
                  </a:lnTo>
                  <a:lnTo>
                    <a:pt x="73157" y="109139"/>
                  </a:lnTo>
                  <a:lnTo>
                    <a:pt x="67944" y="114388"/>
                  </a:lnTo>
                  <a:lnTo>
                    <a:pt x="57540" y="125837"/>
                  </a:lnTo>
                  <a:lnTo>
                    <a:pt x="50377" y="137464"/>
                  </a:lnTo>
                  <a:lnTo>
                    <a:pt x="46238" y="149739"/>
                  </a:lnTo>
                  <a:lnTo>
                    <a:pt x="44934" y="162860"/>
                  </a:lnTo>
                  <a:lnTo>
                    <a:pt x="44907" y="193459"/>
                  </a:lnTo>
                  <a:lnTo>
                    <a:pt x="50291" y="198831"/>
                  </a:lnTo>
                  <a:lnTo>
                    <a:pt x="73317" y="198831"/>
                  </a:lnTo>
                  <a:lnTo>
                    <a:pt x="78689" y="193459"/>
                  </a:lnTo>
                  <a:lnTo>
                    <a:pt x="78689" y="173875"/>
                  </a:lnTo>
                  <a:lnTo>
                    <a:pt x="80650" y="162860"/>
                  </a:lnTo>
                  <a:lnTo>
                    <a:pt x="85744" y="153679"/>
                  </a:lnTo>
                  <a:lnTo>
                    <a:pt x="92780" y="145865"/>
                  </a:lnTo>
                  <a:lnTo>
                    <a:pt x="100571" y="138950"/>
                  </a:lnTo>
                  <a:lnTo>
                    <a:pt x="109021" y="131820"/>
                  </a:lnTo>
                  <a:lnTo>
                    <a:pt x="117506" y="122205"/>
                  </a:lnTo>
                  <a:lnTo>
                    <a:pt x="124049" y="107914"/>
                  </a:lnTo>
                  <a:lnTo>
                    <a:pt x="126669" y="86753"/>
                  </a:lnTo>
                  <a:lnTo>
                    <a:pt x="126669" y="55270"/>
                  </a:lnTo>
                  <a:lnTo>
                    <a:pt x="123693" y="36842"/>
                  </a:lnTo>
                  <a:close/>
                </a:path>
                <a:path extrusionOk="0" h="271780" w="127000">
                  <a:moveTo>
                    <a:pt x="63715" y="0"/>
                  </a:moveTo>
                  <a:lnTo>
                    <a:pt x="62953" y="0"/>
                  </a:lnTo>
                  <a:lnTo>
                    <a:pt x="35950" y="3022"/>
                  </a:lnTo>
                  <a:lnTo>
                    <a:pt x="16217" y="12666"/>
                  </a:lnTo>
                  <a:lnTo>
                    <a:pt x="4114" y="29794"/>
                  </a:lnTo>
                  <a:lnTo>
                    <a:pt x="0" y="55270"/>
                  </a:lnTo>
                  <a:lnTo>
                    <a:pt x="0" y="93662"/>
                  </a:lnTo>
                  <a:lnTo>
                    <a:pt x="5372" y="99034"/>
                  </a:lnTo>
                  <a:lnTo>
                    <a:pt x="36855" y="99034"/>
                  </a:lnTo>
                  <a:lnTo>
                    <a:pt x="42227" y="93662"/>
                  </a:lnTo>
                  <a:lnTo>
                    <a:pt x="42227" y="59880"/>
                  </a:lnTo>
                  <a:lnTo>
                    <a:pt x="43679" y="48506"/>
                  </a:lnTo>
                  <a:lnTo>
                    <a:pt x="47794" y="41451"/>
                  </a:lnTo>
                  <a:lnTo>
                    <a:pt x="54212" y="37850"/>
                  </a:lnTo>
                  <a:lnTo>
                    <a:pt x="62572" y="36842"/>
                  </a:lnTo>
                  <a:lnTo>
                    <a:pt x="123693" y="36842"/>
                  </a:lnTo>
                  <a:lnTo>
                    <a:pt x="122555" y="29794"/>
                  </a:lnTo>
                  <a:lnTo>
                    <a:pt x="110451" y="12666"/>
                  </a:lnTo>
                  <a:lnTo>
                    <a:pt x="90718" y="3022"/>
                  </a:lnTo>
                  <a:lnTo>
                    <a:pt x="63715"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88" name="Google Shape;688;p39"/>
          <p:cNvSpPr txBox="1"/>
          <p:nvPr/>
        </p:nvSpPr>
        <p:spPr>
          <a:xfrm>
            <a:off x="2201250" y="2846127"/>
            <a:ext cx="2137070"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333D47"/>
                </a:solidFill>
                <a:latin typeface="Arial"/>
                <a:ea typeface="Arial"/>
                <a:cs typeface="Arial"/>
                <a:sym typeface="Arial"/>
              </a:rPr>
              <a:t>Example challenge</a:t>
            </a:r>
            <a:endParaRPr sz="1800">
              <a:solidFill>
                <a:schemeClr val="dk1"/>
              </a:solidFill>
              <a:latin typeface="Arial"/>
              <a:ea typeface="Arial"/>
              <a:cs typeface="Arial"/>
              <a:sym typeface="Arial"/>
            </a:endParaRPr>
          </a:p>
        </p:txBody>
      </p:sp>
      <p:grpSp>
        <p:nvGrpSpPr>
          <p:cNvPr id="689" name="Google Shape;689;p39"/>
          <p:cNvGrpSpPr/>
          <p:nvPr/>
        </p:nvGrpSpPr>
        <p:grpSpPr>
          <a:xfrm>
            <a:off x="11087105" y="2705925"/>
            <a:ext cx="596265" cy="596265"/>
            <a:chOff x="11087105" y="2705925"/>
            <a:chExt cx="596265" cy="596265"/>
          </a:xfrm>
        </p:grpSpPr>
        <p:sp>
          <p:nvSpPr>
            <p:cNvPr id="690" name="Google Shape;690;p39"/>
            <p:cNvSpPr/>
            <p:nvPr/>
          </p:nvSpPr>
          <p:spPr>
            <a:xfrm>
              <a:off x="11087105" y="2705925"/>
              <a:ext cx="596265" cy="596265"/>
            </a:xfrm>
            <a:custGeom>
              <a:rect b="b" l="l" r="r" t="t"/>
              <a:pathLst>
                <a:path extrusionOk="0" h="596264" w="596265">
                  <a:moveTo>
                    <a:pt x="298030" y="0"/>
                  </a:moveTo>
                  <a:lnTo>
                    <a:pt x="249687" y="3900"/>
                  </a:lnTo>
                  <a:lnTo>
                    <a:pt x="203827" y="15194"/>
                  </a:lnTo>
                  <a:lnTo>
                    <a:pt x="161065" y="33267"/>
                  </a:lnTo>
                  <a:lnTo>
                    <a:pt x="122014" y="57505"/>
                  </a:lnTo>
                  <a:lnTo>
                    <a:pt x="87288" y="87295"/>
                  </a:lnTo>
                  <a:lnTo>
                    <a:pt x="57500" y="122023"/>
                  </a:lnTo>
                  <a:lnTo>
                    <a:pt x="33264" y="161075"/>
                  </a:lnTo>
                  <a:lnTo>
                    <a:pt x="15193" y="203838"/>
                  </a:lnTo>
                  <a:lnTo>
                    <a:pt x="3900" y="249699"/>
                  </a:lnTo>
                  <a:lnTo>
                    <a:pt x="0" y="298043"/>
                  </a:lnTo>
                  <a:lnTo>
                    <a:pt x="3900" y="346384"/>
                  </a:lnTo>
                  <a:lnTo>
                    <a:pt x="15193" y="392242"/>
                  </a:lnTo>
                  <a:lnTo>
                    <a:pt x="33264" y="435003"/>
                  </a:lnTo>
                  <a:lnTo>
                    <a:pt x="57500" y="474054"/>
                  </a:lnTo>
                  <a:lnTo>
                    <a:pt x="87288" y="508781"/>
                  </a:lnTo>
                  <a:lnTo>
                    <a:pt x="122014" y="538570"/>
                  </a:lnTo>
                  <a:lnTo>
                    <a:pt x="161065" y="562807"/>
                  </a:lnTo>
                  <a:lnTo>
                    <a:pt x="203827" y="580880"/>
                  </a:lnTo>
                  <a:lnTo>
                    <a:pt x="249687" y="592173"/>
                  </a:lnTo>
                  <a:lnTo>
                    <a:pt x="298030" y="596074"/>
                  </a:lnTo>
                  <a:lnTo>
                    <a:pt x="346374" y="592173"/>
                  </a:lnTo>
                  <a:lnTo>
                    <a:pt x="392234" y="580880"/>
                  </a:lnTo>
                  <a:lnTo>
                    <a:pt x="434996" y="562807"/>
                  </a:lnTo>
                  <a:lnTo>
                    <a:pt x="474047" y="538570"/>
                  </a:lnTo>
                  <a:lnTo>
                    <a:pt x="508773" y="508781"/>
                  </a:lnTo>
                  <a:lnTo>
                    <a:pt x="538561" y="474054"/>
                  </a:lnTo>
                  <a:lnTo>
                    <a:pt x="562797" y="435003"/>
                  </a:lnTo>
                  <a:lnTo>
                    <a:pt x="580868" y="392242"/>
                  </a:lnTo>
                  <a:lnTo>
                    <a:pt x="592161" y="346384"/>
                  </a:lnTo>
                  <a:lnTo>
                    <a:pt x="596061" y="298043"/>
                  </a:lnTo>
                  <a:lnTo>
                    <a:pt x="592161" y="249699"/>
                  </a:lnTo>
                  <a:lnTo>
                    <a:pt x="580868" y="203838"/>
                  </a:lnTo>
                  <a:lnTo>
                    <a:pt x="562797" y="161075"/>
                  </a:lnTo>
                  <a:lnTo>
                    <a:pt x="538561" y="122023"/>
                  </a:lnTo>
                  <a:lnTo>
                    <a:pt x="508773" y="87295"/>
                  </a:lnTo>
                  <a:lnTo>
                    <a:pt x="474047" y="57505"/>
                  </a:lnTo>
                  <a:lnTo>
                    <a:pt x="434996" y="33267"/>
                  </a:lnTo>
                  <a:lnTo>
                    <a:pt x="392234" y="15194"/>
                  </a:lnTo>
                  <a:lnTo>
                    <a:pt x="346374" y="3900"/>
                  </a:lnTo>
                  <a:lnTo>
                    <a:pt x="2980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1" name="Google Shape;691;p39"/>
            <p:cNvSpPr/>
            <p:nvPr/>
          </p:nvSpPr>
          <p:spPr>
            <a:xfrm>
              <a:off x="11259728" y="2856021"/>
              <a:ext cx="276225" cy="275590"/>
            </a:xfrm>
            <a:custGeom>
              <a:rect b="b" l="l" r="r" t="t"/>
              <a:pathLst>
                <a:path extrusionOk="0" h="275589" w="276225">
                  <a:moveTo>
                    <a:pt x="197116" y="0"/>
                  </a:moveTo>
                  <a:lnTo>
                    <a:pt x="0" y="197726"/>
                  </a:lnTo>
                  <a:lnTo>
                    <a:pt x="78816" y="275145"/>
                  </a:lnTo>
                  <a:lnTo>
                    <a:pt x="275920" y="77419"/>
                  </a:lnTo>
                  <a:lnTo>
                    <a:pt x="197116"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39"/>
            <p:cNvSpPr/>
            <p:nvPr/>
          </p:nvSpPr>
          <p:spPr>
            <a:xfrm>
              <a:off x="11212901" y="3053717"/>
              <a:ext cx="125730" cy="127000"/>
            </a:xfrm>
            <a:custGeom>
              <a:rect b="b" l="l" r="r" t="t"/>
              <a:pathLst>
                <a:path extrusionOk="0" h="127000" w="125729">
                  <a:moveTo>
                    <a:pt x="46697" y="0"/>
                  </a:moveTo>
                  <a:lnTo>
                    <a:pt x="0" y="126428"/>
                  </a:lnTo>
                  <a:lnTo>
                    <a:pt x="125387" y="77762"/>
                  </a:lnTo>
                  <a:lnTo>
                    <a:pt x="46697"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93" name="Google Shape;693;p39"/>
            <p:cNvPicPr preferRelativeResize="0"/>
            <p:nvPr/>
          </p:nvPicPr>
          <p:blipFill rotWithShape="1">
            <a:blip r:embed="rId4">
              <a:alphaModFix/>
            </a:blip>
            <a:srcRect b="0" l="0" r="0" t="0"/>
            <a:stretch/>
          </p:blipFill>
          <p:spPr>
            <a:xfrm>
              <a:off x="11456841" y="2827790"/>
              <a:ext cx="106696" cy="105647"/>
            </a:xfrm>
            <a:prstGeom prst="rect">
              <a:avLst/>
            </a:prstGeom>
            <a:noFill/>
            <a:ln>
              <a:noFill/>
            </a:ln>
          </p:spPr>
        </p:pic>
        <p:sp>
          <p:nvSpPr>
            <p:cNvPr id="694" name="Google Shape;694;p39"/>
            <p:cNvSpPr/>
            <p:nvPr/>
          </p:nvSpPr>
          <p:spPr>
            <a:xfrm>
              <a:off x="11212895" y="3133017"/>
              <a:ext cx="46990" cy="47625"/>
            </a:xfrm>
            <a:custGeom>
              <a:rect b="b" l="l" r="r" t="t"/>
              <a:pathLst>
                <a:path extrusionOk="0" h="47625" w="46990">
                  <a:moveTo>
                    <a:pt x="17411" y="0"/>
                  </a:moveTo>
                  <a:lnTo>
                    <a:pt x="0" y="47129"/>
                  </a:lnTo>
                  <a:lnTo>
                    <a:pt x="46685" y="29006"/>
                  </a:lnTo>
                  <a:lnTo>
                    <a:pt x="17411" y="0"/>
                  </a:lnTo>
                  <a:close/>
                </a:path>
              </a:pathLst>
            </a:custGeom>
            <a:solidFill>
              <a:srgbClr val="E4708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95" name="Google Shape;695;p39"/>
          <p:cNvSpPr txBox="1"/>
          <p:nvPr/>
        </p:nvSpPr>
        <p:spPr>
          <a:xfrm>
            <a:off x="11836510" y="2846127"/>
            <a:ext cx="1970929"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333D47"/>
                </a:solidFill>
                <a:latin typeface="Arial"/>
                <a:ea typeface="Arial"/>
                <a:cs typeface="Arial"/>
                <a:sym typeface="Arial"/>
              </a:rPr>
              <a:t>Example solution</a:t>
            </a:r>
            <a:endParaRPr sz="1800">
              <a:solidFill>
                <a:schemeClr val="dk1"/>
              </a:solidFill>
              <a:latin typeface="Arial"/>
              <a:ea typeface="Arial"/>
              <a:cs typeface="Arial"/>
              <a:sym typeface="Arial"/>
            </a:endParaRPr>
          </a:p>
        </p:txBody>
      </p:sp>
      <p:grpSp>
        <p:nvGrpSpPr>
          <p:cNvPr id="696" name="Google Shape;696;p39"/>
          <p:cNvGrpSpPr/>
          <p:nvPr/>
        </p:nvGrpSpPr>
        <p:grpSpPr>
          <a:xfrm>
            <a:off x="6173259" y="4042110"/>
            <a:ext cx="2233178" cy="145415"/>
            <a:chOff x="6173259" y="4042110"/>
            <a:chExt cx="2233178" cy="145415"/>
          </a:xfrm>
        </p:grpSpPr>
        <p:sp>
          <p:nvSpPr>
            <p:cNvPr id="697" name="Google Shape;697;p39"/>
            <p:cNvSpPr/>
            <p:nvPr/>
          </p:nvSpPr>
          <p:spPr>
            <a:xfrm>
              <a:off x="6173259" y="4114799"/>
              <a:ext cx="2232660" cy="0"/>
            </a:xfrm>
            <a:custGeom>
              <a:rect b="b" l="l" r="r" t="t"/>
              <a:pathLst>
                <a:path extrusionOk="0" h="120000" w="2232659">
                  <a:moveTo>
                    <a:pt x="0" y="0"/>
                  </a:moveTo>
                  <a:lnTo>
                    <a:pt x="2232621"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8" name="Google Shape;698;p39"/>
            <p:cNvSpPr/>
            <p:nvPr/>
          </p:nvSpPr>
          <p:spPr>
            <a:xfrm>
              <a:off x="8327697" y="4042110"/>
              <a:ext cx="78740" cy="145415"/>
            </a:xfrm>
            <a:custGeom>
              <a:rect b="b" l="l" r="r" t="t"/>
              <a:pathLst>
                <a:path extrusionOk="0" h="145414" w="78740">
                  <a:moveTo>
                    <a:pt x="0" y="0"/>
                  </a:moveTo>
                  <a:lnTo>
                    <a:pt x="78181" y="72694"/>
                  </a:lnTo>
                  <a:lnTo>
                    <a:pt x="0" y="1453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9" name="Google Shape;699;p39"/>
          <p:cNvGrpSpPr/>
          <p:nvPr/>
        </p:nvGrpSpPr>
        <p:grpSpPr>
          <a:xfrm>
            <a:off x="6173259" y="5566110"/>
            <a:ext cx="2233178" cy="145415"/>
            <a:chOff x="6173259" y="5566110"/>
            <a:chExt cx="2233178" cy="145415"/>
          </a:xfrm>
        </p:grpSpPr>
        <p:sp>
          <p:nvSpPr>
            <p:cNvPr id="700" name="Google Shape;700;p39"/>
            <p:cNvSpPr/>
            <p:nvPr/>
          </p:nvSpPr>
          <p:spPr>
            <a:xfrm>
              <a:off x="6173259" y="5638799"/>
              <a:ext cx="2232660" cy="0"/>
            </a:xfrm>
            <a:custGeom>
              <a:rect b="b" l="l" r="r" t="t"/>
              <a:pathLst>
                <a:path extrusionOk="0" h="120000" w="2232659">
                  <a:moveTo>
                    <a:pt x="0" y="0"/>
                  </a:moveTo>
                  <a:lnTo>
                    <a:pt x="2232621"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1" name="Google Shape;701;p39"/>
            <p:cNvSpPr/>
            <p:nvPr/>
          </p:nvSpPr>
          <p:spPr>
            <a:xfrm>
              <a:off x="8327697" y="5566110"/>
              <a:ext cx="78740" cy="145415"/>
            </a:xfrm>
            <a:custGeom>
              <a:rect b="b" l="l" r="r" t="t"/>
              <a:pathLst>
                <a:path extrusionOk="0" h="145414" w="78740">
                  <a:moveTo>
                    <a:pt x="0" y="0"/>
                  </a:moveTo>
                  <a:lnTo>
                    <a:pt x="78181" y="72694"/>
                  </a:lnTo>
                  <a:lnTo>
                    <a:pt x="0" y="1453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02" name="Google Shape;702;p39"/>
          <p:cNvGrpSpPr/>
          <p:nvPr/>
        </p:nvGrpSpPr>
        <p:grpSpPr>
          <a:xfrm>
            <a:off x="6173259" y="6937710"/>
            <a:ext cx="2233178" cy="145415"/>
            <a:chOff x="6173259" y="6937710"/>
            <a:chExt cx="2233178" cy="145415"/>
          </a:xfrm>
        </p:grpSpPr>
        <p:sp>
          <p:nvSpPr>
            <p:cNvPr id="703" name="Google Shape;703;p39"/>
            <p:cNvSpPr/>
            <p:nvPr/>
          </p:nvSpPr>
          <p:spPr>
            <a:xfrm>
              <a:off x="6173259" y="7010400"/>
              <a:ext cx="2232660" cy="0"/>
            </a:xfrm>
            <a:custGeom>
              <a:rect b="b" l="l" r="r" t="t"/>
              <a:pathLst>
                <a:path extrusionOk="0" h="120000" w="2232659">
                  <a:moveTo>
                    <a:pt x="0" y="0"/>
                  </a:moveTo>
                  <a:lnTo>
                    <a:pt x="2232621"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4" name="Google Shape;704;p39"/>
            <p:cNvSpPr/>
            <p:nvPr/>
          </p:nvSpPr>
          <p:spPr>
            <a:xfrm>
              <a:off x="8327697" y="6937710"/>
              <a:ext cx="78740" cy="145415"/>
            </a:xfrm>
            <a:custGeom>
              <a:rect b="b" l="l" r="r" t="t"/>
              <a:pathLst>
                <a:path extrusionOk="0" h="145415" w="78740">
                  <a:moveTo>
                    <a:pt x="0" y="0"/>
                  </a:moveTo>
                  <a:lnTo>
                    <a:pt x="78181" y="72694"/>
                  </a:lnTo>
                  <a:lnTo>
                    <a:pt x="0" y="1453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05" name="Google Shape;705;p39"/>
          <p:cNvSpPr/>
          <p:nvPr/>
        </p:nvSpPr>
        <p:spPr>
          <a:xfrm>
            <a:off x="464460" y="3505200"/>
            <a:ext cx="5208629" cy="1219200"/>
          </a:xfrm>
          <a:prstGeom prst="roundRect">
            <a:avLst>
              <a:gd fmla="val 12342"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lang="en-US" sz="2000">
                <a:solidFill>
                  <a:srgbClr val="333D47"/>
                </a:solidFill>
                <a:latin typeface="Arial"/>
                <a:ea typeface="Arial"/>
                <a:cs typeface="Arial"/>
                <a:sym typeface="Arial"/>
              </a:rPr>
              <a:t>We are eating too much sugar</a:t>
            </a:r>
            <a:endParaRPr/>
          </a:p>
        </p:txBody>
      </p:sp>
      <p:sp>
        <p:nvSpPr>
          <p:cNvPr id="706" name="Google Shape;706;p39"/>
          <p:cNvSpPr/>
          <p:nvPr/>
        </p:nvSpPr>
        <p:spPr>
          <a:xfrm>
            <a:off x="9219682" y="3505200"/>
            <a:ext cx="6172200" cy="1219200"/>
          </a:xfrm>
          <a:prstGeom prst="roundRect">
            <a:avLst>
              <a:gd fmla="val 14548" name="adj"/>
            </a:avLst>
          </a:prstGeom>
          <a:solidFill>
            <a:srgbClr val="D31145"/>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Create a ‘sugar swaps’ leaflet for the school canteen and to take home.</a:t>
            </a:r>
            <a:endParaRPr/>
          </a:p>
        </p:txBody>
      </p:sp>
      <p:sp>
        <p:nvSpPr>
          <p:cNvPr id="707" name="Google Shape;707;p39"/>
          <p:cNvSpPr/>
          <p:nvPr/>
        </p:nvSpPr>
        <p:spPr>
          <a:xfrm>
            <a:off x="464460" y="5038165"/>
            <a:ext cx="5208629" cy="1219200"/>
          </a:xfrm>
          <a:prstGeom prst="roundRect">
            <a:avLst>
              <a:gd fmla="val 12342"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lang="en-US" sz="2000">
                <a:solidFill>
                  <a:srgbClr val="333D47"/>
                </a:solidFill>
                <a:latin typeface="Arial"/>
                <a:ea typeface="Arial"/>
                <a:cs typeface="Arial"/>
                <a:sym typeface="Arial"/>
              </a:rPr>
              <a:t>We are not eating enough fruit and veg</a:t>
            </a:r>
            <a:endParaRPr/>
          </a:p>
        </p:txBody>
      </p:sp>
      <p:sp>
        <p:nvSpPr>
          <p:cNvPr id="708" name="Google Shape;708;p39"/>
          <p:cNvSpPr/>
          <p:nvPr/>
        </p:nvSpPr>
        <p:spPr>
          <a:xfrm>
            <a:off x="9219682" y="5038165"/>
            <a:ext cx="6172200" cy="1219200"/>
          </a:xfrm>
          <a:prstGeom prst="roundRect">
            <a:avLst>
              <a:gd fmla="val 14548" name="adj"/>
            </a:avLst>
          </a:prstGeom>
          <a:solidFill>
            <a:srgbClr val="D31145"/>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Work with school cooks / caterers to add more fruits and vegetables to lunches.</a:t>
            </a:r>
            <a:endParaRPr/>
          </a:p>
        </p:txBody>
      </p:sp>
      <p:sp>
        <p:nvSpPr>
          <p:cNvPr id="709" name="Google Shape;709;p39"/>
          <p:cNvSpPr/>
          <p:nvPr/>
        </p:nvSpPr>
        <p:spPr>
          <a:xfrm>
            <a:off x="464460" y="6557683"/>
            <a:ext cx="5208629" cy="909917"/>
          </a:xfrm>
          <a:prstGeom prst="roundRect">
            <a:avLst>
              <a:gd fmla="val 12342"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lang="en-US" sz="2000">
                <a:solidFill>
                  <a:srgbClr val="333D47"/>
                </a:solidFill>
                <a:latin typeface="Arial"/>
                <a:ea typeface="Arial"/>
                <a:cs typeface="Arial"/>
                <a:sym typeface="Arial"/>
              </a:rPr>
              <a:t>We are not drinking enough water</a:t>
            </a:r>
            <a:endParaRPr/>
          </a:p>
        </p:txBody>
      </p:sp>
      <p:sp>
        <p:nvSpPr>
          <p:cNvPr id="710" name="Google Shape;710;p39"/>
          <p:cNvSpPr/>
          <p:nvPr/>
        </p:nvSpPr>
        <p:spPr>
          <a:xfrm>
            <a:off x="9219682" y="6557683"/>
            <a:ext cx="6172200" cy="909917"/>
          </a:xfrm>
          <a:prstGeom prst="roundRect">
            <a:avLst>
              <a:gd fmla="val 14548" name="adj"/>
            </a:avLst>
          </a:prstGeom>
          <a:solidFill>
            <a:srgbClr val="D31145"/>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Make colourful signs by the water fountains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500"/>
                                        <p:tgtEl>
                                          <p:spTgt spid="696"/>
                                        </p:tgtEl>
                                      </p:cBhvr>
                                    </p:animEffect>
                                  </p:childTnLst>
                                </p:cTn>
                              </p:par>
                              <p:par>
                                <p:cTn fill="hold" nodeType="with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500"/>
                                        <p:tgtEl>
                                          <p:spTgt spid="70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500"/>
                                        <p:tgtEl>
                                          <p:spTgt spid="7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par>
                                <p:cTn fill="hold" nodeType="with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500"/>
                                        <p:tgtEl>
                                          <p:spTgt spid="70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500"/>
                                        <p:tgtEl>
                                          <p:spTgt spid="7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500"/>
                                        <p:tgtEl>
                                          <p:spTgt spid="702"/>
                                        </p:tgtEl>
                                      </p:cBhvr>
                                    </p:animEffect>
                                  </p:childTnLst>
                                </p:cTn>
                              </p:par>
                              <p:par>
                                <p:cTn fill="hold" nodeType="with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500"/>
                                        <p:tgtEl>
                                          <p:spTgt spid="7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40"/>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Getting active and our </a:t>
            </a:r>
            <a:br>
              <a:rPr lang="en-US"/>
            </a:br>
            <a:r>
              <a:rPr lang="en-US"/>
              <a:t>school community</a:t>
            </a:r>
            <a:endParaRPr/>
          </a:p>
        </p:txBody>
      </p:sp>
      <p:sp>
        <p:nvSpPr>
          <p:cNvPr id="716" name="Google Shape;716;p40"/>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Active lifestyles</a:t>
            </a:r>
            <a:endParaRPr/>
          </a:p>
        </p:txBody>
      </p:sp>
      <p:sp>
        <p:nvSpPr>
          <p:cNvPr id="717" name="Google Shape;717;p40"/>
          <p:cNvSpPr txBox="1"/>
          <p:nvPr>
            <p:ph idx="1" type="body"/>
          </p:nvPr>
        </p:nvSpPr>
        <p:spPr>
          <a:xfrm>
            <a:off x="464461" y="2247900"/>
            <a:ext cx="6587979" cy="569792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33D47"/>
              </a:buClr>
              <a:buSzPts val="2600"/>
              <a:buNone/>
            </a:pPr>
            <a:r>
              <a:rPr lang="en-US"/>
              <a:t>Think about these questions:</a:t>
            </a:r>
            <a:endParaRPr/>
          </a:p>
        </p:txBody>
      </p:sp>
      <p:sp>
        <p:nvSpPr>
          <p:cNvPr id="718" name="Google Shape;718;p40"/>
          <p:cNvSpPr/>
          <p:nvPr/>
        </p:nvSpPr>
        <p:spPr>
          <a:xfrm>
            <a:off x="464461" y="3037840"/>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How much sport do students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do in a week?</a:t>
            </a:r>
            <a:endParaRPr/>
          </a:p>
        </p:txBody>
      </p:sp>
      <p:sp>
        <p:nvSpPr>
          <p:cNvPr id="719" name="Google Shape;719;p40"/>
          <p:cNvSpPr/>
          <p:nvPr/>
        </p:nvSpPr>
        <p:spPr>
          <a:xfrm>
            <a:off x="4365168" y="3037840"/>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How much do students move around at playtime?</a:t>
            </a:r>
            <a:endParaRPr/>
          </a:p>
        </p:txBody>
      </p:sp>
      <p:sp>
        <p:nvSpPr>
          <p:cNvPr id="720" name="Google Shape;720;p40"/>
          <p:cNvSpPr/>
          <p:nvPr/>
        </p:nvSpPr>
        <p:spPr>
          <a:xfrm>
            <a:off x="8290649" y="3037840"/>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Are there sports or dance clubs students can join?</a:t>
            </a:r>
            <a:endParaRPr/>
          </a:p>
        </p:txBody>
      </p:sp>
      <p:sp>
        <p:nvSpPr>
          <p:cNvPr id="721" name="Google Shape;721;p40"/>
          <p:cNvSpPr/>
          <p:nvPr/>
        </p:nvSpPr>
        <p:spPr>
          <a:xfrm>
            <a:off x="2562202" y="5175923"/>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How do staff and students get to school and back?</a:t>
            </a:r>
            <a:endParaRPr/>
          </a:p>
        </p:txBody>
      </p:sp>
      <p:sp>
        <p:nvSpPr>
          <p:cNvPr id="722" name="Google Shape;722;p40"/>
          <p:cNvSpPr/>
          <p:nvPr/>
        </p:nvSpPr>
        <p:spPr>
          <a:xfrm>
            <a:off x="6462909" y="5175923"/>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How active are students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outside school?</a:t>
            </a:r>
            <a:endParaRPr/>
          </a:p>
        </p:txBody>
      </p:sp>
      <p:sp>
        <p:nvSpPr>
          <p:cNvPr id="723" name="Google Shape;723;p40"/>
          <p:cNvSpPr/>
          <p:nvPr/>
        </p:nvSpPr>
        <p:spPr>
          <a:xfrm>
            <a:off x="10388390" y="5175923"/>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Do students help parents and teachers to be active?</a:t>
            </a:r>
            <a:endParaRPr/>
          </a:p>
        </p:txBody>
      </p:sp>
      <p:sp>
        <p:nvSpPr>
          <p:cNvPr id="724" name="Google Shape;724;p40"/>
          <p:cNvSpPr txBox="1"/>
          <p:nvPr/>
        </p:nvSpPr>
        <p:spPr>
          <a:xfrm>
            <a:off x="464461" y="7226300"/>
            <a:ext cx="6992253" cy="804582"/>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333D47"/>
              </a:buClr>
              <a:buSzPts val="2600"/>
              <a:buFont typeface="Arial"/>
              <a:buNone/>
            </a:pPr>
            <a:r>
              <a:rPr b="1" lang="en-US" sz="2600">
                <a:solidFill>
                  <a:srgbClr val="333D47"/>
                </a:solidFill>
                <a:latin typeface="Arial"/>
                <a:ea typeface="Arial"/>
                <a:cs typeface="Arial"/>
                <a:sym typeface="Arial"/>
              </a:rPr>
              <a:t>What are your school’s main challenges in this area?</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41"/>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Getting active – your ideas</a:t>
            </a:r>
            <a:endParaRPr/>
          </a:p>
        </p:txBody>
      </p:sp>
      <p:sp>
        <p:nvSpPr>
          <p:cNvPr id="731" name="Google Shape;731;p41"/>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Active lifestyles</a:t>
            </a:r>
            <a:endParaRPr/>
          </a:p>
        </p:txBody>
      </p:sp>
      <p:sp>
        <p:nvSpPr>
          <p:cNvPr id="732" name="Google Shape;732;p41"/>
          <p:cNvSpPr txBox="1"/>
          <p:nvPr>
            <p:ph idx="1" type="body"/>
          </p:nvPr>
        </p:nvSpPr>
        <p:spPr>
          <a:xfrm>
            <a:off x="464461" y="1636703"/>
            <a:ext cx="7664333" cy="6309117"/>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33D47"/>
              </a:buClr>
              <a:buSzPts val="2600"/>
              <a:buNone/>
            </a:pPr>
            <a:r>
              <a:rPr lang="en-US"/>
              <a:t>Brainstorm ideas to help your school community to be more active.</a:t>
            </a:r>
            <a:endParaRPr/>
          </a:p>
          <a:p>
            <a:pPr indent="0" lvl="0" marL="0" rtl="0" algn="l">
              <a:lnSpc>
                <a:spcPct val="90000"/>
              </a:lnSpc>
              <a:spcBef>
                <a:spcPts val="1500"/>
              </a:spcBef>
              <a:spcAft>
                <a:spcPts val="0"/>
              </a:spcAft>
              <a:buClr>
                <a:srgbClr val="333D47"/>
              </a:buClr>
              <a:buSzPts val="2600"/>
              <a:buNone/>
            </a:pPr>
            <a:r>
              <a:t/>
            </a:r>
            <a:endParaRPr/>
          </a:p>
        </p:txBody>
      </p:sp>
      <p:grpSp>
        <p:nvGrpSpPr>
          <p:cNvPr id="733" name="Google Shape;733;p41"/>
          <p:cNvGrpSpPr/>
          <p:nvPr/>
        </p:nvGrpSpPr>
        <p:grpSpPr>
          <a:xfrm>
            <a:off x="1456270" y="2705925"/>
            <a:ext cx="596265" cy="596265"/>
            <a:chOff x="1456270" y="2705925"/>
            <a:chExt cx="596265" cy="596265"/>
          </a:xfrm>
        </p:grpSpPr>
        <p:sp>
          <p:nvSpPr>
            <p:cNvPr id="734" name="Google Shape;734;p41"/>
            <p:cNvSpPr/>
            <p:nvPr/>
          </p:nvSpPr>
          <p:spPr>
            <a:xfrm>
              <a:off x="1456270" y="2705925"/>
              <a:ext cx="596265" cy="596265"/>
            </a:xfrm>
            <a:custGeom>
              <a:rect b="b" l="l" r="r" t="t"/>
              <a:pathLst>
                <a:path extrusionOk="0" h="596264" w="596264">
                  <a:moveTo>
                    <a:pt x="298030" y="0"/>
                  </a:moveTo>
                  <a:lnTo>
                    <a:pt x="249687" y="3900"/>
                  </a:lnTo>
                  <a:lnTo>
                    <a:pt x="203827" y="15194"/>
                  </a:lnTo>
                  <a:lnTo>
                    <a:pt x="161065" y="33267"/>
                  </a:lnTo>
                  <a:lnTo>
                    <a:pt x="122014" y="57505"/>
                  </a:lnTo>
                  <a:lnTo>
                    <a:pt x="87288" y="87295"/>
                  </a:lnTo>
                  <a:lnTo>
                    <a:pt x="57500" y="122023"/>
                  </a:lnTo>
                  <a:lnTo>
                    <a:pt x="33264" y="161075"/>
                  </a:lnTo>
                  <a:lnTo>
                    <a:pt x="15193" y="203838"/>
                  </a:lnTo>
                  <a:lnTo>
                    <a:pt x="3900" y="249699"/>
                  </a:lnTo>
                  <a:lnTo>
                    <a:pt x="0" y="298043"/>
                  </a:lnTo>
                  <a:lnTo>
                    <a:pt x="3900" y="346384"/>
                  </a:lnTo>
                  <a:lnTo>
                    <a:pt x="15193" y="392242"/>
                  </a:lnTo>
                  <a:lnTo>
                    <a:pt x="33264" y="435003"/>
                  </a:lnTo>
                  <a:lnTo>
                    <a:pt x="57500" y="474054"/>
                  </a:lnTo>
                  <a:lnTo>
                    <a:pt x="87288" y="508781"/>
                  </a:lnTo>
                  <a:lnTo>
                    <a:pt x="122014" y="538570"/>
                  </a:lnTo>
                  <a:lnTo>
                    <a:pt x="161065" y="562807"/>
                  </a:lnTo>
                  <a:lnTo>
                    <a:pt x="203827" y="580880"/>
                  </a:lnTo>
                  <a:lnTo>
                    <a:pt x="249687" y="592173"/>
                  </a:lnTo>
                  <a:lnTo>
                    <a:pt x="298030" y="596074"/>
                  </a:lnTo>
                  <a:lnTo>
                    <a:pt x="346374" y="592173"/>
                  </a:lnTo>
                  <a:lnTo>
                    <a:pt x="392234" y="580880"/>
                  </a:lnTo>
                  <a:lnTo>
                    <a:pt x="434996" y="562807"/>
                  </a:lnTo>
                  <a:lnTo>
                    <a:pt x="474047" y="538570"/>
                  </a:lnTo>
                  <a:lnTo>
                    <a:pt x="508773" y="508781"/>
                  </a:lnTo>
                  <a:lnTo>
                    <a:pt x="538561" y="474054"/>
                  </a:lnTo>
                  <a:lnTo>
                    <a:pt x="562797" y="435003"/>
                  </a:lnTo>
                  <a:lnTo>
                    <a:pt x="580868" y="392242"/>
                  </a:lnTo>
                  <a:lnTo>
                    <a:pt x="592161" y="346384"/>
                  </a:lnTo>
                  <a:lnTo>
                    <a:pt x="596061" y="298043"/>
                  </a:lnTo>
                  <a:lnTo>
                    <a:pt x="592161" y="249699"/>
                  </a:lnTo>
                  <a:lnTo>
                    <a:pt x="580868" y="203838"/>
                  </a:lnTo>
                  <a:lnTo>
                    <a:pt x="562797" y="161075"/>
                  </a:lnTo>
                  <a:lnTo>
                    <a:pt x="538561" y="122023"/>
                  </a:lnTo>
                  <a:lnTo>
                    <a:pt x="508773" y="87295"/>
                  </a:lnTo>
                  <a:lnTo>
                    <a:pt x="474047" y="57505"/>
                  </a:lnTo>
                  <a:lnTo>
                    <a:pt x="434996" y="33267"/>
                  </a:lnTo>
                  <a:lnTo>
                    <a:pt x="392234" y="15194"/>
                  </a:lnTo>
                  <a:lnTo>
                    <a:pt x="346374" y="3900"/>
                  </a:lnTo>
                  <a:lnTo>
                    <a:pt x="298030" y="0"/>
                  </a:lnTo>
                  <a:close/>
                </a:path>
              </a:pathLst>
            </a:custGeom>
            <a:solidFill>
              <a:srgbClr val="F4F2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35" name="Google Shape;735;p41"/>
            <p:cNvPicPr preferRelativeResize="0"/>
            <p:nvPr/>
          </p:nvPicPr>
          <p:blipFill rotWithShape="1">
            <a:blip r:embed="rId3">
              <a:alphaModFix/>
            </a:blip>
            <a:srcRect b="0" l="0" r="0" t="0"/>
            <a:stretch/>
          </p:blipFill>
          <p:spPr>
            <a:xfrm>
              <a:off x="1673456" y="3176449"/>
              <a:ext cx="161683" cy="80848"/>
            </a:xfrm>
            <a:prstGeom prst="rect">
              <a:avLst/>
            </a:prstGeom>
            <a:noFill/>
            <a:ln>
              <a:noFill/>
            </a:ln>
          </p:spPr>
        </p:pic>
        <p:sp>
          <p:nvSpPr>
            <p:cNvPr id="736" name="Google Shape;736;p41"/>
            <p:cNvSpPr/>
            <p:nvPr/>
          </p:nvSpPr>
          <p:spPr>
            <a:xfrm>
              <a:off x="1607212" y="2751550"/>
              <a:ext cx="294640" cy="384810"/>
            </a:xfrm>
            <a:custGeom>
              <a:rect b="b" l="l" r="r" t="t"/>
              <a:pathLst>
                <a:path extrusionOk="0" h="384810" w="294639">
                  <a:moveTo>
                    <a:pt x="130429" y="0"/>
                  </a:moveTo>
                  <a:lnTo>
                    <a:pt x="84295" y="13147"/>
                  </a:lnTo>
                  <a:lnTo>
                    <a:pt x="45431" y="39958"/>
                  </a:lnTo>
                  <a:lnTo>
                    <a:pt x="16897" y="77550"/>
                  </a:lnTo>
                  <a:lnTo>
                    <a:pt x="1752" y="123037"/>
                  </a:lnTo>
                  <a:lnTo>
                    <a:pt x="0" y="149223"/>
                  </a:lnTo>
                  <a:lnTo>
                    <a:pt x="2665" y="174304"/>
                  </a:lnTo>
                  <a:lnTo>
                    <a:pt x="9376" y="197932"/>
                  </a:lnTo>
                  <a:lnTo>
                    <a:pt x="19761" y="219760"/>
                  </a:lnTo>
                  <a:lnTo>
                    <a:pt x="33329" y="244363"/>
                  </a:lnTo>
                  <a:lnTo>
                    <a:pt x="45512" y="269609"/>
                  </a:lnTo>
                  <a:lnTo>
                    <a:pt x="55935" y="295582"/>
                  </a:lnTo>
                  <a:lnTo>
                    <a:pt x="64224" y="322364"/>
                  </a:lnTo>
                  <a:lnTo>
                    <a:pt x="72542" y="354279"/>
                  </a:lnTo>
                  <a:lnTo>
                    <a:pt x="77866" y="367484"/>
                  </a:lnTo>
                  <a:lnTo>
                    <a:pt x="85596" y="376923"/>
                  </a:lnTo>
                  <a:lnTo>
                    <a:pt x="95172" y="382589"/>
                  </a:lnTo>
                  <a:lnTo>
                    <a:pt x="106032" y="384479"/>
                  </a:lnTo>
                  <a:lnTo>
                    <a:pt x="186004" y="384479"/>
                  </a:lnTo>
                  <a:lnTo>
                    <a:pt x="217944" y="360172"/>
                  </a:lnTo>
                  <a:lnTo>
                    <a:pt x="224015" y="338277"/>
                  </a:lnTo>
                  <a:lnTo>
                    <a:pt x="234191" y="306649"/>
                  </a:lnTo>
                  <a:lnTo>
                    <a:pt x="246623" y="275885"/>
                  </a:lnTo>
                  <a:lnTo>
                    <a:pt x="260829" y="245840"/>
                  </a:lnTo>
                  <a:lnTo>
                    <a:pt x="276326" y="216369"/>
                  </a:lnTo>
                  <a:lnTo>
                    <a:pt x="283926" y="200191"/>
                  </a:lnTo>
                  <a:lnTo>
                    <a:pt x="289539" y="183010"/>
                  </a:lnTo>
                  <a:lnTo>
                    <a:pt x="293016" y="164967"/>
                  </a:lnTo>
                  <a:lnTo>
                    <a:pt x="294208" y="146202"/>
                  </a:lnTo>
                  <a:lnTo>
                    <a:pt x="285691" y="96753"/>
                  </a:lnTo>
                  <a:lnTo>
                    <a:pt x="262106" y="54461"/>
                  </a:lnTo>
                  <a:lnTo>
                    <a:pt x="226401" y="22273"/>
                  </a:lnTo>
                  <a:lnTo>
                    <a:pt x="181526" y="3137"/>
                  </a:lnTo>
                  <a:lnTo>
                    <a:pt x="130429"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7" name="Google Shape;737;p41"/>
            <p:cNvSpPr/>
            <p:nvPr/>
          </p:nvSpPr>
          <p:spPr>
            <a:xfrm>
              <a:off x="1673456" y="3136027"/>
              <a:ext cx="161925" cy="40640"/>
            </a:xfrm>
            <a:custGeom>
              <a:rect b="b" l="l" r="r" t="t"/>
              <a:pathLst>
                <a:path extrusionOk="0" h="40639" w="161925">
                  <a:moveTo>
                    <a:pt x="141478" y="0"/>
                  </a:moveTo>
                  <a:lnTo>
                    <a:pt x="20218" y="0"/>
                  </a:lnTo>
                  <a:lnTo>
                    <a:pt x="12349" y="1589"/>
                  </a:lnTo>
                  <a:lnTo>
                    <a:pt x="5922" y="5922"/>
                  </a:lnTo>
                  <a:lnTo>
                    <a:pt x="1589" y="12349"/>
                  </a:lnTo>
                  <a:lnTo>
                    <a:pt x="0" y="20218"/>
                  </a:lnTo>
                  <a:lnTo>
                    <a:pt x="1589" y="28085"/>
                  </a:lnTo>
                  <a:lnTo>
                    <a:pt x="5922" y="34507"/>
                  </a:lnTo>
                  <a:lnTo>
                    <a:pt x="12349" y="38836"/>
                  </a:lnTo>
                  <a:lnTo>
                    <a:pt x="20218" y="40424"/>
                  </a:lnTo>
                  <a:lnTo>
                    <a:pt x="141478" y="40424"/>
                  </a:lnTo>
                  <a:lnTo>
                    <a:pt x="149344" y="38836"/>
                  </a:lnTo>
                  <a:lnTo>
                    <a:pt x="155767" y="34507"/>
                  </a:lnTo>
                  <a:lnTo>
                    <a:pt x="160096" y="28085"/>
                  </a:lnTo>
                  <a:lnTo>
                    <a:pt x="161683" y="20218"/>
                  </a:lnTo>
                  <a:lnTo>
                    <a:pt x="160096" y="12349"/>
                  </a:lnTo>
                  <a:lnTo>
                    <a:pt x="155767" y="5922"/>
                  </a:lnTo>
                  <a:lnTo>
                    <a:pt x="149344" y="1589"/>
                  </a:lnTo>
                  <a:lnTo>
                    <a:pt x="141478"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8" name="Google Shape;738;p41"/>
            <p:cNvSpPr/>
            <p:nvPr/>
          </p:nvSpPr>
          <p:spPr>
            <a:xfrm>
              <a:off x="1607212" y="2751550"/>
              <a:ext cx="294640" cy="384810"/>
            </a:xfrm>
            <a:custGeom>
              <a:rect b="b" l="l" r="r" t="t"/>
              <a:pathLst>
                <a:path extrusionOk="0" h="384810" w="294639">
                  <a:moveTo>
                    <a:pt x="130429" y="0"/>
                  </a:moveTo>
                  <a:lnTo>
                    <a:pt x="84295" y="13147"/>
                  </a:lnTo>
                  <a:lnTo>
                    <a:pt x="45431" y="39958"/>
                  </a:lnTo>
                  <a:lnTo>
                    <a:pt x="16897" y="77550"/>
                  </a:lnTo>
                  <a:lnTo>
                    <a:pt x="1752" y="123037"/>
                  </a:lnTo>
                  <a:lnTo>
                    <a:pt x="0" y="149223"/>
                  </a:lnTo>
                  <a:lnTo>
                    <a:pt x="2665" y="174304"/>
                  </a:lnTo>
                  <a:lnTo>
                    <a:pt x="9376" y="197932"/>
                  </a:lnTo>
                  <a:lnTo>
                    <a:pt x="19761" y="219760"/>
                  </a:lnTo>
                  <a:lnTo>
                    <a:pt x="33329" y="244363"/>
                  </a:lnTo>
                  <a:lnTo>
                    <a:pt x="45512" y="269609"/>
                  </a:lnTo>
                  <a:lnTo>
                    <a:pt x="55935" y="295582"/>
                  </a:lnTo>
                  <a:lnTo>
                    <a:pt x="64224" y="322364"/>
                  </a:lnTo>
                  <a:lnTo>
                    <a:pt x="72542" y="354279"/>
                  </a:lnTo>
                  <a:lnTo>
                    <a:pt x="77866" y="367484"/>
                  </a:lnTo>
                  <a:lnTo>
                    <a:pt x="85596" y="376923"/>
                  </a:lnTo>
                  <a:lnTo>
                    <a:pt x="95172" y="382589"/>
                  </a:lnTo>
                  <a:lnTo>
                    <a:pt x="106032" y="384479"/>
                  </a:lnTo>
                  <a:lnTo>
                    <a:pt x="186004" y="384479"/>
                  </a:lnTo>
                  <a:lnTo>
                    <a:pt x="217944" y="360172"/>
                  </a:lnTo>
                  <a:lnTo>
                    <a:pt x="224015" y="338277"/>
                  </a:lnTo>
                  <a:lnTo>
                    <a:pt x="234191" y="306649"/>
                  </a:lnTo>
                  <a:lnTo>
                    <a:pt x="246623" y="275885"/>
                  </a:lnTo>
                  <a:lnTo>
                    <a:pt x="260829" y="245840"/>
                  </a:lnTo>
                  <a:lnTo>
                    <a:pt x="276326" y="216369"/>
                  </a:lnTo>
                  <a:lnTo>
                    <a:pt x="283926" y="200191"/>
                  </a:lnTo>
                  <a:lnTo>
                    <a:pt x="289539" y="183010"/>
                  </a:lnTo>
                  <a:lnTo>
                    <a:pt x="293016" y="164967"/>
                  </a:lnTo>
                  <a:lnTo>
                    <a:pt x="294208" y="146202"/>
                  </a:lnTo>
                  <a:lnTo>
                    <a:pt x="285691" y="96753"/>
                  </a:lnTo>
                  <a:lnTo>
                    <a:pt x="262106" y="54461"/>
                  </a:lnTo>
                  <a:lnTo>
                    <a:pt x="226401" y="22273"/>
                  </a:lnTo>
                  <a:lnTo>
                    <a:pt x="181526" y="3137"/>
                  </a:lnTo>
                  <a:lnTo>
                    <a:pt x="130429"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9" name="Google Shape;739;p41"/>
            <p:cNvSpPr/>
            <p:nvPr/>
          </p:nvSpPr>
          <p:spPr>
            <a:xfrm>
              <a:off x="1690963" y="2813107"/>
              <a:ext cx="127000" cy="271780"/>
            </a:xfrm>
            <a:custGeom>
              <a:rect b="b" l="l" r="r" t="t"/>
              <a:pathLst>
                <a:path extrusionOk="0" h="271780" w="127000">
                  <a:moveTo>
                    <a:pt x="78308" y="221856"/>
                  </a:moveTo>
                  <a:lnTo>
                    <a:pt x="45300" y="221856"/>
                  </a:lnTo>
                  <a:lnTo>
                    <a:pt x="39928" y="227228"/>
                  </a:lnTo>
                  <a:lnTo>
                    <a:pt x="39928" y="266382"/>
                  </a:lnTo>
                  <a:lnTo>
                    <a:pt x="45300" y="271754"/>
                  </a:lnTo>
                  <a:lnTo>
                    <a:pt x="78308" y="271754"/>
                  </a:lnTo>
                  <a:lnTo>
                    <a:pt x="83680" y="266382"/>
                  </a:lnTo>
                  <a:lnTo>
                    <a:pt x="83680" y="227228"/>
                  </a:lnTo>
                  <a:lnTo>
                    <a:pt x="78308" y="221856"/>
                  </a:lnTo>
                  <a:close/>
                </a:path>
                <a:path extrusionOk="0" h="271780" w="127000">
                  <a:moveTo>
                    <a:pt x="123693" y="36842"/>
                  </a:moveTo>
                  <a:lnTo>
                    <a:pt x="62572" y="36842"/>
                  </a:lnTo>
                  <a:lnTo>
                    <a:pt x="71051" y="37850"/>
                  </a:lnTo>
                  <a:lnTo>
                    <a:pt x="77731" y="41451"/>
                  </a:lnTo>
                  <a:lnTo>
                    <a:pt x="82109" y="48506"/>
                  </a:lnTo>
                  <a:lnTo>
                    <a:pt x="83680" y="59880"/>
                  </a:lnTo>
                  <a:lnTo>
                    <a:pt x="83680" y="85978"/>
                  </a:lnTo>
                  <a:lnTo>
                    <a:pt x="82139" y="94900"/>
                  </a:lnTo>
                  <a:lnTo>
                    <a:pt x="78260" y="102631"/>
                  </a:lnTo>
                  <a:lnTo>
                    <a:pt x="73157" y="109139"/>
                  </a:lnTo>
                  <a:lnTo>
                    <a:pt x="67944" y="114388"/>
                  </a:lnTo>
                  <a:lnTo>
                    <a:pt x="57540" y="125837"/>
                  </a:lnTo>
                  <a:lnTo>
                    <a:pt x="50377" y="137464"/>
                  </a:lnTo>
                  <a:lnTo>
                    <a:pt x="46238" y="149739"/>
                  </a:lnTo>
                  <a:lnTo>
                    <a:pt x="44934" y="162860"/>
                  </a:lnTo>
                  <a:lnTo>
                    <a:pt x="44907" y="193459"/>
                  </a:lnTo>
                  <a:lnTo>
                    <a:pt x="50291" y="198831"/>
                  </a:lnTo>
                  <a:lnTo>
                    <a:pt x="73317" y="198831"/>
                  </a:lnTo>
                  <a:lnTo>
                    <a:pt x="78689" y="193459"/>
                  </a:lnTo>
                  <a:lnTo>
                    <a:pt x="78689" y="173875"/>
                  </a:lnTo>
                  <a:lnTo>
                    <a:pt x="80650" y="162860"/>
                  </a:lnTo>
                  <a:lnTo>
                    <a:pt x="85744" y="153679"/>
                  </a:lnTo>
                  <a:lnTo>
                    <a:pt x="92780" y="145865"/>
                  </a:lnTo>
                  <a:lnTo>
                    <a:pt x="100571" y="138950"/>
                  </a:lnTo>
                  <a:lnTo>
                    <a:pt x="109021" y="131820"/>
                  </a:lnTo>
                  <a:lnTo>
                    <a:pt x="117506" y="122205"/>
                  </a:lnTo>
                  <a:lnTo>
                    <a:pt x="124049" y="107914"/>
                  </a:lnTo>
                  <a:lnTo>
                    <a:pt x="126669" y="86753"/>
                  </a:lnTo>
                  <a:lnTo>
                    <a:pt x="126669" y="55270"/>
                  </a:lnTo>
                  <a:lnTo>
                    <a:pt x="123693" y="36842"/>
                  </a:lnTo>
                  <a:close/>
                </a:path>
                <a:path extrusionOk="0" h="271780" w="127000">
                  <a:moveTo>
                    <a:pt x="63715" y="0"/>
                  </a:moveTo>
                  <a:lnTo>
                    <a:pt x="62953" y="0"/>
                  </a:lnTo>
                  <a:lnTo>
                    <a:pt x="35950" y="3022"/>
                  </a:lnTo>
                  <a:lnTo>
                    <a:pt x="16217" y="12666"/>
                  </a:lnTo>
                  <a:lnTo>
                    <a:pt x="4114" y="29794"/>
                  </a:lnTo>
                  <a:lnTo>
                    <a:pt x="0" y="55270"/>
                  </a:lnTo>
                  <a:lnTo>
                    <a:pt x="0" y="93662"/>
                  </a:lnTo>
                  <a:lnTo>
                    <a:pt x="5372" y="99034"/>
                  </a:lnTo>
                  <a:lnTo>
                    <a:pt x="36855" y="99034"/>
                  </a:lnTo>
                  <a:lnTo>
                    <a:pt x="42227" y="93662"/>
                  </a:lnTo>
                  <a:lnTo>
                    <a:pt x="42227" y="59880"/>
                  </a:lnTo>
                  <a:lnTo>
                    <a:pt x="43679" y="48506"/>
                  </a:lnTo>
                  <a:lnTo>
                    <a:pt x="47794" y="41451"/>
                  </a:lnTo>
                  <a:lnTo>
                    <a:pt x="54212" y="37850"/>
                  </a:lnTo>
                  <a:lnTo>
                    <a:pt x="62572" y="36842"/>
                  </a:lnTo>
                  <a:lnTo>
                    <a:pt x="123693" y="36842"/>
                  </a:lnTo>
                  <a:lnTo>
                    <a:pt x="122555" y="29794"/>
                  </a:lnTo>
                  <a:lnTo>
                    <a:pt x="110451" y="12666"/>
                  </a:lnTo>
                  <a:lnTo>
                    <a:pt x="90718" y="3022"/>
                  </a:lnTo>
                  <a:lnTo>
                    <a:pt x="63715"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40" name="Google Shape;740;p41"/>
          <p:cNvSpPr txBox="1"/>
          <p:nvPr/>
        </p:nvSpPr>
        <p:spPr>
          <a:xfrm>
            <a:off x="2201250" y="2846127"/>
            <a:ext cx="2208190"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333D47"/>
                </a:solidFill>
                <a:latin typeface="Arial"/>
                <a:ea typeface="Arial"/>
                <a:cs typeface="Arial"/>
                <a:sym typeface="Arial"/>
              </a:rPr>
              <a:t>Example challenge</a:t>
            </a:r>
            <a:endParaRPr sz="1800">
              <a:solidFill>
                <a:schemeClr val="dk1"/>
              </a:solidFill>
              <a:latin typeface="Arial"/>
              <a:ea typeface="Arial"/>
              <a:cs typeface="Arial"/>
              <a:sym typeface="Arial"/>
            </a:endParaRPr>
          </a:p>
        </p:txBody>
      </p:sp>
      <p:grpSp>
        <p:nvGrpSpPr>
          <p:cNvPr id="741" name="Google Shape;741;p41"/>
          <p:cNvGrpSpPr/>
          <p:nvPr/>
        </p:nvGrpSpPr>
        <p:grpSpPr>
          <a:xfrm>
            <a:off x="11087105" y="2705925"/>
            <a:ext cx="596265" cy="596265"/>
            <a:chOff x="11087105" y="2705925"/>
            <a:chExt cx="596265" cy="596265"/>
          </a:xfrm>
        </p:grpSpPr>
        <p:sp>
          <p:nvSpPr>
            <p:cNvPr id="742" name="Google Shape;742;p41"/>
            <p:cNvSpPr/>
            <p:nvPr/>
          </p:nvSpPr>
          <p:spPr>
            <a:xfrm>
              <a:off x="11087105" y="2705925"/>
              <a:ext cx="596265" cy="596265"/>
            </a:xfrm>
            <a:custGeom>
              <a:rect b="b" l="l" r="r" t="t"/>
              <a:pathLst>
                <a:path extrusionOk="0" h="596264" w="596265">
                  <a:moveTo>
                    <a:pt x="298030" y="0"/>
                  </a:moveTo>
                  <a:lnTo>
                    <a:pt x="249687" y="3900"/>
                  </a:lnTo>
                  <a:lnTo>
                    <a:pt x="203827" y="15194"/>
                  </a:lnTo>
                  <a:lnTo>
                    <a:pt x="161065" y="33267"/>
                  </a:lnTo>
                  <a:lnTo>
                    <a:pt x="122014" y="57505"/>
                  </a:lnTo>
                  <a:lnTo>
                    <a:pt x="87288" y="87295"/>
                  </a:lnTo>
                  <a:lnTo>
                    <a:pt x="57500" y="122023"/>
                  </a:lnTo>
                  <a:lnTo>
                    <a:pt x="33264" y="161075"/>
                  </a:lnTo>
                  <a:lnTo>
                    <a:pt x="15193" y="203838"/>
                  </a:lnTo>
                  <a:lnTo>
                    <a:pt x="3900" y="249699"/>
                  </a:lnTo>
                  <a:lnTo>
                    <a:pt x="0" y="298043"/>
                  </a:lnTo>
                  <a:lnTo>
                    <a:pt x="3900" y="346384"/>
                  </a:lnTo>
                  <a:lnTo>
                    <a:pt x="15193" y="392242"/>
                  </a:lnTo>
                  <a:lnTo>
                    <a:pt x="33264" y="435003"/>
                  </a:lnTo>
                  <a:lnTo>
                    <a:pt x="57500" y="474054"/>
                  </a:lnTo>
                  <a:lnTo>
                    <a:pt x="87288" y="508781"/>
                  </a:lnTo>
                  <a:lnTo>
                    <a:pt x="122014" y="538570"/>
                  </a:lnTo>
                  <a:lnTo>
                    <a:pt x="161065" y="562807"/>
                  </a:lnTo>
                  <a:lnTo>
                    <a:pt x="203827" y="580880"/>
                  </a:lnTo>
                  <a:lnTo>
                    <a:pt x="249687" y="592173"/>
                  </a:lnTo>
                  <a:lnTo>
                    <a:pt x="298030" y="596074"/>
                  </a:lnTo>
                  <a:lnTo>
                    <a:pt x="346374" y="592173"/>
                  </a:lnTo>
                  <a:lnTo>
                    <a:pt x="392234" y="580880"/>
                  </a:lnTo>
                  <a:lnTo>
                    <a:pt x="434996" y="562807"/>
                  </a:lnTo>
                  <a:lnTo>
                    <a:pt x="474047" y="538570"/>
                  </a:lnTo>
                  <a:lnTo>
                    <a:pt x="508773" y="508781"/>
                  </a:lnTo>
                  <a:lnTo>
                    <a:pt x="538561" y="474054"/>
                  </a:lnTo>
                  <a:lnTo>
                    <a:pt x="562797" y="435003"/>
                  </a:lnTo>
                  <a:lnTo>
                    <a:pt x="580868" y="392242"/>
                  </a:lnTo>
                  <a:lnTo>
                    <a:pt x="592161" y="346384"/>
                  </a:lnTo>
                  <a:lnTo>
                    <a:pt x="596061" y="298043"/>
                  </a:lnTo>
                  <a:lnTo>
                    <a:pt x="592161" y="249699"/>
                  </a:lnTo>
                  <a:lnTo>
                    <a:pt x="580868" y="203838"/>
                  </a:lnTo>
                  <a:lnTo>
                    <a:pt x="562797" y="161075"/>
                  </a:lnTo>
                  <a:lnTo>
                    <a:pt x="538561" y="122023"/>
                  </a:lnTo>
                  <a:lnTo>
                    <a:pt x="508773" y="87295"/>
                  </a:lnTo>
                  <a:lnTo>
                    <a:pt x="474047" y="57505"/>
                  </a:lnTo>
                  <a:lnTo>
                    <a:pt x="434996" y="33267"/>
                  </a:lnTo>
                  <a:lnTo>
                    <a:pt x="392234" y="15194"/>
                  </a:lnTo>
                  <a:lnTo>
                    <a:pt x="346374" y="3900"/>
                  </a:lnTo>
                  <a:lnTo>
                    <a:pt x="2980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3" name="Google Shape;743;p41"/>
            <p:cNvSpPr/>
            <p:nvPr/>
          </p:nvSpPr>
          <p:spPr>
            <a:xfrm>
              <a:off x="11259728" y="2856021"/>
              <a:ext cx="276225" cy="275590"/>
            </a:xfrm>
            <a:custGeom>
              <a:rect b="b" l="l" r="r" t="t"/>
              <a:pathLst>
                <a:path extrusionOk="0" h="275589" w="276225">
                  <a:moveTo>
                    <a:pt x="197116" y="0"/>
                  </a:moveTo>
                  <a:lnTo>
                    <a:pt x="0" y="197726"/>
                  </a:lnTo>
                  <a:lnTo>
                    <a:pt x="78816" y="275145"/>
                  </a:lnTo>
                  <a:lnTo>
                    <a:pt x="275920" y="77419"/>
                  </a:lnTo>
                  <a:lnTo>
                    <a:pt x="197116"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4" name="Google Shape;744;p41"/>
            <p:cNvSpPr/>
            <p:nvPr/>
          </p:nvSpPr>
          <p:spPr>
            <a:xfrm>
              <a:off x="11212901" y="3053717"/>
              <a:ext cx="125730" cy="127000"/>
            </a:xfrm>
            <a:custGeom>
              <a:rect b="b" l="l" r="r" t="t"/>
              <a:pathLst>
                <a:path extrusionOk="0" h="127000" w="125729">
                  <a:moveTo>
                    <a:pt x="46697" y="0"/>
                  </a:moveTo>
                  <a:lnTo>
                    <a:pt x="0" y="126428"/>
                  </a:lnTo>
                  <a:lnTo>
                    <a:pt x="125387" y="77762"/>
                  </a:lnTo>
                  <a:lnTo>
                    <a:pt x="46697"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45" name="Google Shape;745;p41"/>
            <p:cNvPicPr preferRelativeResize="0"/>
            <p:nvPr/>
          </p:nvPicPr>
          <p:blipFill rotWithShape="1">
            <a:blip r:embed="rId4">
              <a:alphaModFix/>
            </a:blip>
            <a:srcRect b="0" l="0" r="0" t="0"/>
            <a:stretch/>
          </p:blipFill>
          <p:spPr>
            <a:xfrm>
              <a:off x="11456841" y="2827790"/>
              <a:ext cx="106696" cy="105647"/>
            </a:xfrm>
            <a:prstGeom prst="rect">
              <a:avLst/>
            </a:prstGeom>
            <a:noFill/>
            <a:ln>
              <a:noFill/>
            </a:ln>
          </p:spPr>
        </p:pic>
        <p:sp>
          <p:nvSpPr>
            <p:cNvPr id="746" name="Google Shape;746;p41"/>
            <p:cNvSpPr/>
            <p:nvPr/>
          </p:nvSpPr>
          <p:spPr>
            <a:xfrm>
              <a:off x="11212895" y="3133017"/>
              <a:ext cx="46990" cy="47625"/>
            </a:xfrm>
            <a:custGeom>
              <a:rect b="b" l="l" r="r" t="t"/>
              <a:pathLst>
                <a:path extrusionOk="0" h="47625" w="46990">
                  <a:moveTo>
                    <a:pt x="17411" y="0"/>
                  </a:moveTo>
                  <a:lnTo>
                    <a:pt x="0" y="47129"/>
                  </a:lnTo>
                  <a:lnTo>
                    <a:pt x="46685" y="29006"/>
                  </a:lnTo>
                  <a:lnTo>
                    <a:pt x="17411" y="0"/>
                  </a:lnTo>
                  <a:close/>
                </a:path>
              </a:pathLst>
            </a:custGeom>
            <a:solidFill>
              <a:srgbClr val="E4708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47" name="Google Shape;747;p41"/>
          <p:cNvSpPr txBox="1"/>
          <p:nvPr/>
        </p:nvSpPr>
        <p:spPr>
          <a:xfrm>
            <a:off x="11836510" y="2846127"/>
            <a:ext cx="2219827"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333D47"/>
                </a:solidFill>
                <a:latin typeface="Arial"/>
                <a:ea typeface="Arial"/>
                <a:cs typeface="Arial"/>
                <a:sym typeface="Arial"/>
              </a:rPr>
              <a:t>Example solution</a:t>
            </a:r>
            <a:endParaRPr sz="1800">
              <a:solidFill>
                <a:schemeClr val="dk1"/>
              </a:solidFill>
              <a:latin typeface="Arial"/>
              <a:ea typeface="Arial"/>
              <a:cs typeface="Arial"/>
              <a:sym typeface="Arial"/>
            </a:endParaRPr>
          </a:p>
        </p:txBody>
      </p:sp>
      <p:sp>
        <p:nvSpPr>
          <p:cNvPr id="748" name="Google Shape;748;p41"/>
          <p:cNvSpPr/>
          <p:nvPr/>
        </p:nvSpPr>
        <p:spPr>
          <a:xfrm>
            <a:off x="464460" y="3505200"/>
            <a:ext cx="5208629" cy="914397"/>
          </a:xfrm>
          <a:prstGeom prst="roundRect">
            <a:avLst>
              <a:gd fmla="val 12342"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lang="en-US" sz="2000">
                <a:solidFill>
                  <a:srgbClr val="333D47"/>
                </a:solidFill>
                <a:latin typeface="Arial"/>
                <a:ea typeface="Arial"/>
                <a:cs typeface="Arial"/>
                <a:sym typeface="Arial"/>
              </a:rPr>
              <a:t>We don’t walk very much</a:t>
            </a:r>
            <a:endParaRPr/>
          </a:p>
        </p:txBody>
      </p:sp>
      <p:sp>
        <p:nvSpPr>
          <p:cNvPr id="749" name="Google Shape;749;p41"/>
          <p:cNvSpPr/>
          <p:nvPr/>
        </p:nvSpPr>
        <p:spPr>
          <a:xfrm>
            <a:off x="9219682" y="3499886"/>
            <a:ext cx="6172200" cy="919711"/>
          </a:xfrm>
          <a:prstGeom prst="roundRect">
            <a:avLst>
              <a:gd fmla="val 14548" name="adj"/>
            </a:avLst>
          </a:prstGeom>
          <a:solidFill>
            <a:srgbClr val="D31145"/>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Create a walking guide for your neighbourhood</a:t>
            </a:r>
            <a:endParaRPr b="1" sz="2000">
              <a:solidFill>
                <a:schemeClr val="lt1"/>
              </a:solidFill>
              <a:latin typeface="Arial"/>
              <a:ea typeface="Arial"/>
              <a:cs typeface="Arial"/>
              <a:sym typeface="Arial"/>
            </a:endParaRPr>
          </a:p>
        </p:txBody>
      </p:sp>
      <p:sp>
        <p:nvSpPr>
          <p:cNvPr id="750" name="Google Shape;750;p41"/>
          <p:cNvSpPr/>
          <p:nvPr/>
        </p:nvSpPr>
        <p:spPr>
          <a:xfrm>
            <a:off x="464460" y="4724397"/>
            <a:ext cx="5208629" cy="1219195"/>
          </a:xfrm>
          <a:prstGeom prst="roundRect">
            <a:avLst>
              <a:gd fmla="val 12342"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lang="en-US" sz="2000">
                <a:solidFill>
                  <a:srgbClr val="333D47"/>
                </a:solidFill>
                <a:latin typeface="Arial"/>
                <a:ea typeface="Arial"/>
                <a:cs typeface="Arial"/>
                <a:sym typeface="Arial"/>
              </a:rPr>
              <a:t>Not all of us are very active at breaktime</a:t>
            </a:r>
            <a:endParaRPr/>
          </a:p>
        </p:txBody>
      </p:sp>
      <p:sp>
        <p:nvSpPr>
          <p:cNvPr id="751" name="Google Shape;751;p41"/>
          <p:cNvSpPr/>
          <p:nvPr/>
        </p:nvSpPr>
        <p:spPr>
          <a:xfrm>
            <a:off x="9219682" y="4724383"/>
            <a:ext cx="6172200" cy="1219209"/>
          </a:xfrm>
          <a:prstGeom prst="roundRect">
            <a:avLst>
              <a:gd fmla="val 14548" name="adj"/>
            </a:avLst>
          </a:prstGeom>
          <a:solidFill>
            <a:srgbClr val="D31145"/>
          </a:solidFill>
          <a:ln>
            <a:noFill/>
          </a:ln>
        </p:spPr>
        <p:txBody>
          <a:bodyPr anchorCtr="0" anchor="ctr" bIns="72000" lIns="180000" spcFirstLastPara="1" rIns="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Build activity spinners with active ideas </a:t>
            </a:r>
            <a:br>
              <a:rPr b="1" lang="en-US" sz="2000">
                <a:solidFill>
                  <a:schemeClr val="lt1"/>
                </a:solidFill>
                <a:latin typeface="Arial"/>
                <a:ea typeface="Arial"/>
                <a:cs typeface="Arial"/>
                <a:sym typeface="Arial"/>
              </a:rPr>
            </a:br>
            <a:r>
              <a:rPr b="1" lang="en-US" sz="2000">
                <a:solidFill>
                  <a:schemeClr val="lt1"/>
                </a:solidFill>
                <a:latin typeface="Arial"/>
                <a:ea typeface="Arial"/>
                <a:cs typeface="Arial"/>
                <a:sym typeface="Arial"/>
              </a:rPr>
              <a:t>for playtime</a:t>
            </a:r>
            <a:endParaRPr/>
          </a:p>
        </p:txBody>
      </p:sp>
      <p:sp>
        <p:nvSpPr>
          <p:cNvPr id="752" name="Google Shape;752;p41"/>
          <p:cNvSpPr/>
          <p:nvPr/>
        </p:nvSpPr>
        <p:spPr>
          <a:xfrm>
            <a:off x="464460" y="6248389"/>
            <a:ext cx="5208629" cy="1523994"/>
          </a:xfrm>
          <a:prstGeom prst="roundRect">
            <a:avLst>
              <a:gd fmla="val 12342"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lang="en-US" sz="2000">
                <a:solidFill>
                  <a:srgbClr val="333D47"/>
                </a:solidFill>
                <a:latin typeface="Arial"/>
                <a:ea typeface="Arial"/>
                <a:cs typeface="Arial"/>
                <a:sym typeface="Arial"/>
              </a:rPr>
              <a:t>We are not very active with</a:t>
            </a:r>
            <a:br>
              <a:rPr lang="en-US" sz="2000">
                <a:solidFill>
                  <a:srgbClr val="333D47"/>
                </a:solidFill>
                <a:latin typeface="Arial"/>
                <a:ea typeface="Arial"/>
                <a:cs typeface="Arial"/>
                <a:sym typeface="Arial"/>
              </a:rPr>
            </a:br>
            <a:r>
              <a:rPr lang="en-US" sz="2000">
                <a:solidFill>
                  <a:srgbClr val="333D47"/>
                </a:solidFill>
                <a:latin typeface="Arial"/>
                <a:ea typeface="Arial"/>
                <a:cs typeface="Arial"/>
                <a:sym typeface="Arial"/>
              </a:rPr>
              <a:t>our families</a:t>
            </a:r>
            <a:endParaRPr/>
          </a:p>
        </p:txBody>
      </p:sp>
      <p:sp>
        <p:nvSpPr>
          <p:cNvPr id="753" name="Google Shape;753;p41"/>
          <p:cNvSpPr/>
          <p:nvPr/>
        </p:nvSpPr>
        <p:spPr>
          <a:xfrm>
            <a:off x="9219682" y="6248383"/>
            <a:ext cx="6172200" cy="1524000"/>
          </a:xfrm>
          <a:prstGeom prst="roundRect">
            <a:avLst>
              <a:gd fmla="val 14548" name="adj"/>
            </a:avLst>
          </a:prstGeom>
          <a:solidFill>
            <a:srgbClr val="D31145"/>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Run family activity classes or a weekly child vs adult challenge, e.g. count how many times you can jump over a log in 1 minute</a:t>
            </a:r>
            <a:endParaRPr/>
          </a:p>
        </p:txBody>
      </p:sp>
      <p:grpSp>
        <p:nvGrpSpPr>
          <p:cNvPr id="754" name="Google Shape;754;p41"/>
          <p:cNvGrpSpPr/>
          <p:nvPr/>
        </p:nvGrpSpPr>
        <p:grpSpPr>
          <a:xfrm>
            <a:off x="6173259" y="3889710"/>
            <a:ext cx="2233178" cy="145415"/>
            <a:chOff x="6173259" y="3889710"/>
            <a:chExt cx="2233178" cy="145415"/>
          </a:xfrm>
        </p:grpSpPr>
        <p:sp>
          <p:nvSpPr>
            <p:cNvPr id="755" name="Google Shape;755;p41"/>
            <p:cNvSpPr/>
            <p:nvPr/>
          </p:nvSpPr>
          <p:spPr>
            <a:xfrm>
              <a:off x="6173259" y="3962399"/>
              <a:ext cx="2232660" cy="0"/>
            </a:xfrm>
            <a:custGeom>
              <a:rect b="b" l="l" r="r" t="t"/>
              <a:pathLst>
                <a:path extrusionOk="0" h="120000" w="2232659">
                  <a:moveTo>
                    <a:pt x="0" y="0"/>
                  </a:moveTo>
                  <a:lnTo>
                    <a:pt x="2232621"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6" name="Google Shape;756;p41"/>
            <p:cNvSpPr/>
            <p:nvPr/>
          </p:nvSpPr>
          <p:spPr>
            <a:xfrm>
              <a:off x="8327697" y="3889710"/>
              <a:ext cx="78740" cy="145415"/>
            </a:xfrm>
            <a:custGeom>
              <a:rect b="b" l="l" r="r" t="t"/>
              <a:pathLst>
                <a:path extrusionOk="0" h="145414" w="78740">
                  <a:moveTo>
                    <a:pt x="0" y="0"/>
                  </a:moveTo>
                  <a:lnTo>
                    <a:pt x="78181" y="72694"/>
                  </a:lnTo>
                  <a:lnTo>
                    <a:pt x="0" y="1453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57" name="Google Shape;757;p41"/>
          <p:cNvGrpSpPr/>
          <p:nvPr/>
        </p:nvGrpSpPr>
        <p:grpSpPr>
          <a:xfrm>
            <a:off x="6173259" y="5334017"/>
            <a:ext cx="2233178" cy="145415"/>
            <a:chOff x="6173259" y="5108910"/>
            <a:chExt cx="2233178" cy="145415"/>
          </a:xfrm>
        </p:grpSpPr>
        <p:sp>
          <p:nvSpPr>
            <p:cNvPr id="758" name="Google Shape;758;p41"/>
            <p:cNvSpPr/>
            <p:nvPr/>
          </p:nvSpPr>
          <p:spPr>
            <a:xfrm>
              <a:off x="6173259" y="5181599"/>
              <a:ext cx="2232660" cy="0"/>
            </a:xfrm>
            <a:custGeom>
              <a:rect b="b" l="l" r="r" t="t"/>
              <a:pathLst>
                <a:path extrusionOk="0" h="120000" w="2232659">
                  <a:moveTo>
                    <a:pt x="0" y="0"/>
                  </a:moveTo>
                  <a:lnTo>
                    <a:pt x="2232621"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9" name="Google Shape;759;p41"/>
            <p:cNvSpPr/>
            <p:nvPr/>
          </p:nvSpPr>
          <p:spPr>
            <a:xfrm>
              <a:off x="8327697" y="5108910"/>
              <a:ext cx="78740" cy="145415"/>
            </a:xfrm>
            <a:custGeom>
              <a:rect b="b" l="l" r="r" t="t"/>
              <a:pathLst>
                <a:path extrusionOk="0" h="145414" w="78740">
                  <a:moveTo>
                    <a:pt x="0" y="0"/>
                  </a:moveTo>
                  <a:lnTo>
                    <a:pt x="78181" y="72694"/>
                  </a:lnTo>
                  <a:lnTo>
                    <a:pt x="0" y="1453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60" name="Google Shape;760;p41"/>
          <p:cNvGrpSpPr/>
          <p:nvPr/>
        </p:nvGrpSpPr>
        <p:grpSpPr>
          <a:xfrm>
            <a:off x="6173259" y="6947792"/>
            <a:ext cx="2233178" cy="145415"/>
            <a:chOff x="6173259" y="6632910"/>
            <a:chExt cx="2233178" cy="145415"/>
          </a:xfrm>
        </p:grpSpPr>
        <p:sp>
          <p:nvSpPr>
            <p:cNvPr id="761" name="Google Shape;761;p41"/>
            <p:cNvSpPr/>
            <p:nvPr/>
          </p:nvSpPr>
          <p:spPr>
            <a:xfrm>
              <a:off x="6173259" y="6705600"/>
              <a:ext cx="2232660" cy="0"/>
            </a:xfrm>
            <a:custGeom>
              <a:rect b="b" l="l" r="r" t="t"/>
              <a:pathLst>
                <a:path extrusionOk="0" h="120000" w="2232659">
                  <a:moveTo>
                    <a:pt x="0" y="0"/>
                  </a:moveTo>
                  <a:lnTo>
                    <a:pt x="2232621"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2" name="Google Shape;762;p41"/>
            <p:cNvSpPr/>
            <p:nvPr/>
          </p:nvSpPr>
          <p:spPr>
            <a:xfrm>
              <a:off x="8327697" y="6632910"/>
              <a:ext cx="78740" cy="145415"/>
            </a:xfrm>
            <a:custGeom>
              <a:rect b="b" l="l" r="r" t="t"/>
              <a:pathLst>
                <a:path extrusionOk="0" h="145415" w="78740">
                  <a:moveTo>
                    <a:pt x="0" y="0"/>
                  </a:moveTo>
                  <a:lnTo>
                    <a:pt x="78181" y="72694"/>
                  </a:lnTo>
                  <a:lnTo>
                    <a:pt x="0" y="1453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500"/>
                                        <p:tgtEl>
                                          <p:spTgt spid="754"/>
                                        </p:tgtEl>
                                      </p:cBhvr>
                                    </p:animEffect>
                                  </p:childTnLst>
                                </p:cTn>
                              </p:par>
                              <p:par>
                                <p:cTn fill="hold" nodeType="with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500"/>
                                        <p:tgtEl>
                                          <p:spTgt spid="74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500"/>
                                        <p:tgtEl>
                                          <p:spTgt spid="7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500"/>
                                        <p:tgtEl>
                                          <p:spTgt spid="757"/>
                                        </p:tgtEl>
                                      </p:cBhvr>
                                    </p:animEffect>
                                  </p:childTnLst>
                                </p:cTn>
                              </p:par>
                              <p:par>
                                <p:cTn fill="hold" nodeType="with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500"/>
                                        <p:tgtEl>
                                          <p:spTgt spid="75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500"/>
                                        <p:tgtEl>
                                          <p:spTgt spid="7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500"/>
                                        <p:tgtEl>
                                          <p:spTgt spid="760"/>
                                        </p:tgtEl>
                                      </p:cBhvr>
                                    </p:animEffect>
                                  </p:childTnLst>
                                </p:cTn>
                              </p:par>
                              <p:par>
                                <p:cTn fill="hold" nodeType="with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500"/>
                                        <p:tgtEl>
                                          <p:spTgt spid="7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42"/>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Mental wellbeing and our </a:t>
            </a:r>
            <a:br>
              <a:rPr lang="en-US"/>
            </a:br>
            <a:r>
              <a:rPr lang="en-US"/>
              <a:t>school community</a:t>
            </a:r>
            <a:endParaRPr/>
          </a:p>
        </p:txBody>
      </p:sp>
      <p:sp>
        <p:nvSpPr>
          <p:cNvPr id="768" name="Google Shape;768;p42"/>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Mental wellbeing</a:t>
            </a:r>
            <a:endParaRPr/>
          </a:p>
        </p:txBody>
      </p:sp>
      <p:sp>
        <p:nvSpPr>
          <p:cNvPr id="769" name="Google Shape;769;p42"/>
          <p:cNvSpPr txBox="1"/>
          <p:nvPr>
            <p:ph idx="1" type="body"/>
          </p:nvPr>
        </p:nvSpPr>
        <p:spPr>
          <a:xfrm>
            <a:off x="464462" y="2247900"/>
            <a:ext cx="6861248" cy="863162"/>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33D47"/>
              </a:buClr>
              <a:buSzPts val="2600"/>
              <a:buNone/>
            </a:pPr>
            <a:r>
              <a:rPr lang="en-US"/>
              <a:t>Think about these questions: </a:t>
            </a:r>
            <a:endParaRPr/>
          </a:p>
        </p:txBody>
      </p:sp>
      <p:sp>
        <p:nvSpPr>
          <p:cNvPr id="770" name="Google Shape;770;p42"/>
          <p:cNvSpPr/>
          <p:nvPr/>
        </p:nvSpPr>
        <p:spPr>
          <a:xfrm>
            <a:off x="1665379" y="3068320"/>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Do students know who to talk to at school if we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need support?</a:t>
            </a:r>
            <a:endParaRPr/>
          </a:p>
        </p:txBody>
      </p:sp>
      <p:sp>
        <p:nvSpPr>
          <p:cNvPr id="771" name="Google Shape;771;p42"/>
          <p:cNvSpPr/>
          <p:nvPr/>
        </p:nvSpPr>
        <p:spPr>
          <a:xfrm>
            <a:off x="5788570" y="3068320"/>
            <a:ext cx="36069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What things at our school can make people feel stressed and anxious?</a:t>
            </a:r>
            <a:endParaRPr/>
          </a:p>
        </p:txBody>
      </p:sp>
      <p:sp>
        <p:nvSpPr>
          <p:cNvPr id="772" name="Google Shape;772;p42"/>
          <p:cNvSpPr/>
          <p:nvPr/>
        </p:nvSpPr>
        <p:spPr>
          <a:xfrm>
            <a:off x="9911877" y="3068320"/>
            <a:ext cx="36069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Is there a calm place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students can go at playtime if they need to unwind?</a:t>
            </a:r>
            <a:endParaRPr/>
          </a:p>
        </p:txBody>
      </p:sp>
      <p:sp>
        <p:nvSpPr>
          <p:cNvPr id="773" name="Google Shape;773;p42"/>
          <p:cNvSpPr/>
          <p:nvPr/>
        </p:nvSpPr>
        <p:spPr>
          <a:xfrm>
            <a:off x="1665377" y="5147316"/>
            <a:ext cx="36069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Is there anything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that already happens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at school that helps</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students’ mental wellbeing?</a:t>
            </a:r>
            <a:endParaRPr/>
          </a:p>
        </p:txBody>
      </p:sp>
      <p:sp>
        <p:nvSpPr>
          <p:cNvPr id="774" name="Google Shape;774;p42"/>
          <p:cNvSpPr/>
          <p:nvPr/>
        </p:nvSpPr>
        <p:spPr>
          <a:xfrm>
            <a:off x="5788634" y="5147316"/>
            <a:ext cx="36069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Are all students getting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the sleep they need?</a:t>
            </a:r>
            <a:endParaRPr/>
          </a:p>
        </p:txBody>
      </p:sp>
      <p:sp>
        <p:nvSpPr>
          <p:cNvPr id="775" name="Google Shape;775;p42"/>
          <p:cNvSpPr/>
          <p:nvPr/>
        </p:nvSpPr>
        <p:spPr>
          <a:xfrm>
            <a:off x="9831660" y="5147328"/>
            <a:ext cx="36069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How does not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getting enough sleep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affect students at school?</a:t>
            </a:r>
            <a:endParaRPr/>
          </a:p>
        </p:txBody>
      </p:sp>
      <p:sp>
        <p:nvSpPr>
          <p:cNvPr id="776" name="Google Shape;776;p42"/>
          <p:cNvSpPr txBox="1"/>
          <p:nvPr/>
        </p:nvSpPr>
        <p:spPr>
          <a:xfrm>
            <a:off x="464462" y="7226300"/>
            <a:ext cx="7057568" cy="804582"/>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333D47"/>
              </a:buClr>
              <a:buSzPts val="2600"/>
              <a:buFont typeface="Arial"/>
              <a:buNone/>
            </a:pPr>
            <a:r>
              <a:rPr b="1" lang="en-US" sz="2600">
                <a:solidFill>
                  <a:srgbClr val="333D47"/>
                </a:solidFill>
                <a:latin typeface="Arial"/>
                <a:ea typeface="Arial"/>
                <a:cs typeface="Arial"/>
                <a:sym typeface="Arial"/>
              </a:rPr>
              <a:t>What are your school’s main challenges in this area?</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43"/>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Mental wellbeing – your ideas </a:t>
            </a:r>
            <a:endParaRPr/>
          </a:p>
        </p:txBody>
      </p:sp>
      <p:sp>
        <p:nvSpPr>
          <p:cNvPr id="783" name="Google Shape;783;p43"/>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Mental wellbeing</a:t>
            </a:r>
            <a:endParaRPr/>
          </a:p>
        </p:txBody>
      </p:sp>
      <p:sp>
        <p:nvSpPr>
          <p:cNvPr id="784" name="Google Shape;784;p43"/>
          <p:cNvSpPr txBox="1"/>
          <p:nvPr>
            <p:ph idx="1" type="body"/>
          </p:nvPr>
        </p:nvSpPr>
        <p:spPr>
          <a:xfrm>
            <a:off x="464461" y="1636703"/>
            <a:ext cx="7664333" cy="6309117"/>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33D47"/>
              </a:buClr>
              <a:buSzPts val="2600"/>
              <a:buNone/>
            </a:pPr>
            <a:r>
              <a:rPr lang="en-US"/>
              <a:t>Brainstorm ideas to boost the mental wellbeing </a:t>
            </a:r>
            <a:br>
              <a:rPr lang="en-US"/>
            </a:br>
            <a:r>
              <a:rPr lang="en-US"/>
              <a:t>of your school community.</a:t>
            </a:r>
            <a:endParaRPr/>
          </a:p>
          <a:p>
            <a:pPr indent="0" lvl="0" marL="0" rtl="0" algn="l">
              <a:lnSpc>
                <a:spcPct val="90000"/>
              </a:lnSpc>
              <a:spcBef>
                <a:spcPts val="1500"/>
              </a:spcBef>
              <a:spcAft>
                <a:spcPts val="0"/>
              </a:spcAft>
              <a:buClr>
                <a:srgbClr val="333D47"/>
              </a:buClr>
              <a:buSzPts val="2600"/>
              <a:buNone/>
            </a:pPr>
            <a:r>
              <a:t/>
            </a:r>
            <a:endParaRPr/>
          </a:p>
        </p:txBody>
      </p:sp>
      <p:grpSp>
        <p:nvGrpSpPr>
          <p:cNvPr id="785" name="Google Shape;785;p43"/>
          <p:cNvGrpSpPr/>
          <p:nvPr/>
        </p:nvGrpSpPr>
        <p:grpSpPr>
          <a:xfrm>
            <a:off x="1456270" y="2705925"/>
            <a:ext cx="596265" cy="596265"/>
            <a:chOff x="1456270" y="2705925"/>
            <a:chExt cx="596265" cy="596265"/>
          </a:xfrm>
        </p:grpSpPr>
        <p:sp>
          <p:nvSpPr>
            <p:cNvPr id="786" name="Google Shape;786;p43"/>
            <p:cNvSpPr/>
            <p:nvPr/>
          </p:nvSpPr>
          <p:spPr>
            <a:xfrm>
              <a:off x="1456270" y="2705925"/>
              <a:ext cx="596265" cy="596265"/>
            </a:xfrm>
            <a:custGeom>
              <a:rect b="b" l="l" r="r" t="t"/>
              <a:pathLst>
                <a:path extrusionOk="0" h="596264" w="596264">
                  <a:moveTo>
                    <a:pt x="298030" y="0"/>
                  </a:moveTo>
                  <a:lnTo>
                    <a:pt x="249687" y="3900"/>
                  </a:lnTo>
                  <a:lnTo>
                    <a:pt x="203827" y="15194"/>
                  </a:lnTo>
                  <a:lnTo>
                    <a:pt x="161065" y="33267"/>
                  </a:lnTo>
                  <a:lnTo>
                    <a:pt x="122014" y="57505"/>
                  </a:lnTo>
                  <a:lnTo>
                    <a:pt x="87288" y="87295"/>
                  </a:lnTo>
                  <a:lnTo>
                    <a:pt x="57500" y="122023"/>
                  </a:lnTo>
                  <a:lnTo>
                    <a:pt x="33264" y="161075"/>
                  </a:lnTo>
                  <a:lnTo>
                    <a:pt x="15193" y="203838"/>
                  </a:lnTo>
                  <a:lnTo>
                    <a:pt x="3900" y="249699"/>
                  </a:lnTo>
                  <a:lnTo>
                    <a:pt x="0" y="298043"/>
                  </a:lnTo>
                  <a:lnTo>
                    <a:pt x="3900" y="346384"/>
                  </a:lnTo>
                  <a:lnTo>
                    <a:pt x="15193" y="392242"/>
                  </a:lnTo>
                  <a:lnTo>
                    <a:pt x="33264" y="435003"/>
                  </a:lnTo>
                  <a:lnTo>
                    <a:pt x="57500" y="474054"/>
                  </a:lnTo>
                  <a:lnTo>
                    <a:pt x="87288" y="508781"/>
                  </a:lnTo>
                  <a:lnTo>
                    <a:pt x="122014" y="538570"/>
                  </a:lnTo>
                  <a:lnTo>
                    <a:pt x="161065" y="562807"/>
                  </a:lnTo>
                  <a:lnTo>
                    <a:pt x="203827" y="580880"/>
                  </a:lnTo>
                  <a:lnTo>
                    <a:pt x="249687" y="592173"/>
                  </a:lnTo>
                  <a:lnTo>
                    <a:pt x="298030" y="596074"/>
                  </a:lnTo>
                  <a:lnTo>
                    <a:pt x="346374" y="592173"/>
                  </a:lnTo>
                  <a:lnTo>
                    <a:pt x="392234" y="580880"/>
                  </a:lnTo>
                  <a:lnTo>
                    <a:pt x="434996" y="562807"/>
                  </a:lnTo>
                  <a:lnTo>
                    <a:pt x="474047" y="538570"/>
                  </a:lnTo>
                  <a:lnTo>
                    <a:pt x="508773" y="508781"/>
                  </a:lnTo>
                  <a:lnTo>
                    <a:pt x="538561" y="474054"/>
                  </a:lnTo>
                  <a:lnTo>
                    <a:pt x="562797" y="435003"/>
                  </a:lnTo>
                  <a:lnTo>
                    <a:pt x="580868" y="392242"/>
                  </a:lnTo>
                  <a:lnTo>
                    <a:pt x="592161" y="346384"/>
                  </a:lnTo>
                  <a:lnTo>
                    <a:pt x="596061" y="298043"/>
                  </a:lnTo>
                  <a:lnTo>
                    <a:pt x="592161" y="249699"/>
                  </a:lnTo>
                  <a:lnTo>
                    <a:pt x="580868" y="203838"/>
                  </a:lnTo>
                  <a:lnTo>
                    <a:pt x="562797" y="161075"/>
                  </a:lnTo>
                  <a:lnTo>
                    <a:pt x="538561" y="122023"/>
                  </a:lnTo>
                  <a:lnTo>
                    <a:pt x="508773" y="87295"/>
                  </a:lnTo>
                  <a:lnTo>
                    <a:pt x="474047" y="57505"/>
                  </a:lnTo>
                  <a:lnTo>
                    <a:pt x="434996" y="33267"/>
                  </a:lnTo>
                  <a:lnTo>
                    <a:pt x="392234" y="15194"/>
                  </a:lnTo>
                  <a:lnTo>
                    <a:pt x="346374" y="3900"/>
                  </a:lnTo>
                  <a:lnTo>
                    <a:pt x="298030" y="0"/>
                  </a:lnTo>
                  <a:close/>
                </a:path>
              </a:pathLst>
            </a:custGeom>
            <a:solidFill>
              <a:srgbClr val="F4F2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87" name="Google Shape;787;p43"/>
            <p:cNvPicPr preferRelativeResize="0"/>
            <p:nvPr/>
          </p:nvPicPr>
          <p:blipFill rotWithShape="1">
            <a:blip r:embed="rId3">
              <a:alphaModFix/>
            </a:blip>
            <a:srcRect b="0" l="0" r="0" t="0"/>
            <a:stretch/>
          </p:blipFill>
          <p:spPr>
            <a:xfrm>
              <a:off x="1673456" y="3176449"/>
              <a:ext cx="161683" cy="80848"/>
            </a:xfrm>
            <a:prstGeom prst="rect">
              <a:avLst/>
            </a:prstGeom>
            <a:noFill/>
            <a:ln>
              <a:noFill/>
            </a:ln>
          </p:spPr>
        </p:pic>
        <p:sp>
          <p:nvSpPr>
            <p:cNvPr id="788" name="Google Shape;788;p43"/>
            <p:cNvSpPr/>
            <p:nvPr/>
          </p:nvSpPr>
          <p:spPr>
            <a:xfrm>
              <a:off x="1607212" y="2751550"/>
              <a:ext cx="294640" cy="384810"/>
            </a:xfrm>
            <a:custGeom>
              <a:rect b="b" l="l" r="r" t="t"/>
              <a:pathLst>
                <a:path extrusionOk="0" h="384810" w="294639">
                  <a:moveTo>
                    <a:pt x="130429" y="0"/>
                  </a:moveTo>
                  <a:lnTo>
                    <a:pt x="84295" y="13147"/>
                  </a:lnTo>
                  <a:lnTo>
                    <a:pt x="45431" y="39958"/>
                  </a:lnTo>
                  <a:lnTo>
                    <a:pt x="16897" y="77550"/>
                  </a:lnTo>
                  <a:lnTo>
                    <a:pt x="1752" y="123037"/>
                  </a:lnTo>
                  <a:lnTo>
                    <a:pt x="0" y="149223"/>
                  </a:lnTo>
                  <a:lnTo>
                    <a:pt x="2665" y="174304"/>
                  </a:lnTo>
                  <a:lnTo>
                    <a:pt x="9376" y="197932"/>
                  </a:lnTo>
                  <a:lnTo>
                    <a:pt x="19761" y="219760"/>
                  </a:lnTo>
                  <a:lnTo>
                    <a:pt x="33329" y="244363"/>
                  </a:lnTo>
                  <a:lnTo>
                    <a:pt x="45512" y="269609"/>
                  </a:lnTo>
                  <a:lnTo>
                    <a:pt x="55935" y="295582"/>
                  </a:lnTo>
                  <a:lnTo>
                    <a:pt x="64224" y="322364"/>
                  </a:lnTo>
                  <a:lnTo>
                    <a:pt x="72542" y="354279"/>
                  </a:lnTo>
                  <a:lnTo>
                    <a:pt x="77866" y="367484"/>
                  </a:lnTo>
                  <a:lnTo>
                    <a:pt x="85596" y="376923"/>
                  </a:lnTo>
                  <a:lnTo>
                    <a:pt x="95172" y="382589"/>
                  </a:lnTo>
                  <a:lnTo>
                    <a:pt x="106032" y="384479"/>
                  </a:lnTo>
                  <a:lnTo>
                    <a:pt x="186004" y="384479"/>
                  </a:lnTo>
                  <a:lnTo>
                    <a:pt x="217944" y="360172"/>
                  </a:lnTo>
                  <a:lnTo>
                    <a:pt x="224015" y="338277"/>
                  </a:lnTo>
                  <a:lnTo>
                    <a:pt x="234191" y="306649"/>
                  </a:lnTo>
                  <a:lnTo>
                    <a:pt x="246623" y="275885"/>
                  </a:lnTo>
                  <a:lnTo>
                    <a:pt x="260829" y="245840"/>
                  </a:lnTo>
                  <a:lnTo>
                    <a:pt x="276326" y="216369"/>
                  </a:lnTo>
                  <a:lnTo>
                    <a:pt x="283926" y="200191"/>
                  </a:lnTo>
                  <a:lnTo>
                    <a:pt x="289539" y="183010"/>
                  </a:lnTo>
                  <a:lnTo>
                    <a:pt x="293016" y="164967"/>
                  </a:lnTo>
                  <a:lnTo>
                    <a:pt x="294208" y="146202"/>
                  </a:lnTo>
                  <a:lnTo>
                    <a:pt x="285691" y="96753"/>
                  </a:lnTo>
                  <a:lnTo>
                    <a:pt x="262106" y="54461"/>
                  </a:lnTo>
                  <a:lnTo>
                    <a:pt x="226401" y="22273"/>
                  </a:lnTo>
                  <a:lnTo>
                    <a:pt x="181526" y="3137"/>
                  </a:lnTo>
                  <a:lnTo>
                    <a:pt x="130429"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9" name="Google Shape;789;p43"/>
            <p:cNvSpPr/>
            <p:nvPr/>
          </p:nvSpPr>
          <p:spPr>
            <a:xfrm>
              <a:off x="1673456" y="3136027"/>
              <a:ext cx="161925" cy="40640"/>
            </a:xfrm>
            <a:custGeom>
              <a:rect b="b" l="l" r="r" t="t"/>
              <a:pathLst>
                <a:path extrusionOk="0" h="40639" w="161925">
                  <a:moveTo>
                    <a:pt x="141478" y="0"/>
                  </a:moveTo>
                  <a:lnTo>
                    <a:pt x="20218" y="0"/>
                  </a:lnTo>
                  <a:lnTo>
                    <a:pt x="12349" y="1589"/>
                  </a:lnTo>
                  <a:lnTo>
                    <a:pt x="5922" y="5922"/>
                  </a:lnTo>
                  <a:lnTo>
                    <a:pt x="1589" y="12349"/>
                  </a:lnTo>
                  <a:lnTo>
                    <a:pt x="0" y="20218"/>
                  </a:lnTo>
                  <a:lnTo>
                    <a:pt x="1589" y="28085"/>
                  </a:lnTo>
                  <a:lnTo>
                    <a:pt x="5922" y="34507"/>
                  </a:lnTo>
                  <a:lnTo>
                    <a:pt x="12349" y="38836"/>
                  </a:lnTo>
                  <a:lnTo>
                    <a:pt x="20218" y="40424"/>
                  </a:lnTo>
                  <a:lnTo>
                    <a:pt x="141478" y="40424"/>
                  </a:lnTo>
                  <a:lnTo>
                    <a:pt x="149344" y="38836"/>
                  </a:lnTo>
                  <a:lnTo>
                    <a:pt x="155767" y="34507"/>
                  </a:lnTo>
                  <a:lnTo>
                    <a:pt x="160096" y="28085"/>
                  </a:lnTo>
                  <a:lnTo>
                    <a:pt x="161683" y="20218"/>
                  </a:lnTo>
                  <a:lnTo>
                    <a:pt x="160096" y="12349"/>
                  </a:lnTo>
                  <a:lnTo>
                    <a:pt x="155767" y="5922"/>
                  </a:lnTo>
                  <a:lnTo>
                    <a:pt x="149344" y="1589"/>
                  </a:lnTo>
                  <a:lnTo>
                    <a:pt x="141478"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0" name="Google Shape;790;p43"/>
            <p:cNvSpPr/>
            <p:nvPr/>
          </p:nvSpPr>
          <p:spPr>
            <a:xfrm>
              <a:off x="1607212" y="2751550"/>
              <a:ext cx="294640" cy="384810"/>
            </a:xfrm>
            <a:custGeom>
              <a:rect b="b" l="l" r="r" t="t"/>
              <a:pathLst>
                <a:path extrusionOk="0" h="384810" w="294639">
                  <a:moveTo>
                    <a:pt x="130429" y="0"/>
                  </a:moveTo>
                  <a:lnTo>
                    <a:pt x="84295" y="13147"/>
                  </a:lnTo>
                  <a:lnTo>
                    <a:pt x="45431" y="39958"/>
                  </a:lnTo>
                  <a:lnTo>
                    <a:pt x="16897" y="77550"/>
                  </a:lnTo>
                  <a:lnTo>
                    <a:pt x="1752" y="123037"/>
                  </a:lnTo>
                  <a:lnTo>
                    <a:pt x="0" y="149223"/>
                  </a:lnTo>
                  <a:lnTo>
                    <a:pt x="2665" y="174304"/>
                  </a:lnTo>
                  <a:lnTo>
                    <a:pt x="9376" y="197932"/>
                  </a:lnTo>
                  <a:lnTo>
                    <a:pt x="19761" y="219760"/>
                  </a:lnTo>
                  <a:lnTo>
                    <a:pt x="33329" y="244363"/>
                  </a:lnTo>
                  <a:lnTo>
                    <a:pt x="45512" y="269609"/>
                  </a:lnTo>
                  <a:lnTo>
                    <a:pt x="55935" y="295582"/>
                  </a:lnTo>
                  <a:lnTo>
                    <a:pt x="64224" y="322364"/>
                  </a:lnTo>
                  <a:lnTo>
                    <a:pt x="72542" y="354279"/>
                  </a:lnTo>
                  <a:lnTo>
                    <a:pt x="77866" y="367484"/>
                  </a:lnTo>
                  <a:lnTo>
                    <a:pt x="85596" y="376923"/>
                  </a:lnTo>
                  <a:lnTo>
                    <a:pt x="95172" y="382589"/>
                  </a:lnTo>
                  <a:lnTo>
                    <a:pt x="106032" y="384479"/>
                  </a:lnTo>
                  <a:lnTo>
                    <a:pt x="186004" y="384479"/>
                  </a:lnTo>
                  <a:lnTo>
                    <a:pt x="217944" y="360172"/>
                  </a:lnTo>
                  <a:lnTo>
                    <a:pt x="224015" y="338277"/>
                  </a:lnTo>
                  <a:lnTo>
                    <a:pt x="234191" y="306649"/>
                  </a:lnTo>
                  <a:lnTo>
                    <a:pt x="246623" y="275885"/>
                  </a:lnTo>
                  <a:lnTo>
                    <a:pt x="260829" y="245840"/>
                  </a:lnTo>
                  <a:lnTo>
                    <a:pt x="276326" y="216369"/>
                  </a:lnTo>
                  <a:lnTo>
                    <a:pt x="283926" y="200191"/>
                  </a:lnTo>
                  <a:lnTo>
                    <a:pt x="289539" y="183010"/>
                  </a:lnTo>
                  <a:lnTo>
                    <a:pt x="293016" y="164967"/>
                  </a:lnTo>
                  <a:lnTo>
                    <a:pt x="294208" y="146202"/>
                  </a:lnTo>
                  <a:lnTo>
                    <a:pt x="285691" y="96753"/>
                  </a:lnTo>
                  <a:lnTo>
                    <a:pt x="262106" y="54461"/>
                  </a:lnTo>
                  <a:lnTo>
                    <a:pt x="226401" y="22273"/>
                  </a:lnTo>
                  <a:lnTo>
                    <a:pt x="181526" y="3137"/>
                  </a:lnTo>
                  <a:lnTo>
                    <a:pt x="130429"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1" name="Google Shape;791;p43"/>
            <p:cNvSpPr/>
            <p:nvPr/>
          </p:nvSpPr>
          <p:spPr>
            <a:xfrm>
              <a:off x="1690963" y="2813107"/>
              <a:ext cx="127000" cy="271780"/>
            </a:xfrm>
            <a:custGeom>
              <a:rect b="b" l="l" r="r" t="t"/>
              <a:pathLst>
                <a:path extrusionOk="0" h="271780" w="127000">
                  <a:moveTo>
                    <a:pt x="78308" y="221856"/>
                  </a:moveTo>
                  <a:lnTo>
                    <a:pt x="45300" y="221856"/>
                  </a:lnTo>
                  <a:lnTo>
                    <a:pt x="39928" y="227228"/>
                  </a:lnTo>
                  <a:lnTo>
                    <a:pt x="39928" y="266382"/>
                  </a:lnTo>
                  <a:lnTo>
                    <a:pt x="45300" y="271754"/>
                  </a:lnTo>
                  <a:lnTo>
                    <a:pt x="78308" y="271754"/>
                  </a:lnTo>
                  <a:lnTo>
                    <a:pt x="83680" y="266382"/>
                  </a:lnTo>
                  <a:lnTo>
                    <a:pt x="83680" y="227228"/>
                  </a:lnTo>
                  <a:lnTo>
                    <a:pt x="78308" y="221856"/>
                  </a:lnTo>
                  <a:close/>
                </a:path>
                <a:path extrusionOk="0" h="271780" w="127000">
                  <a:moveTo>
                    <a:pt x="123693" y="36842"/>
                  </a:moveTo>
                  <a:lnTo>
                    <a:pt x="62572" y="36842"/>
                  </a:lnTo>
                  <a:lnTo>
                    <a:pt x="71051" y="37850"/>
                  </a:lnTo>
                  <a:lnTo>
                    <a:pt x="77731" y="41451"/>
                  </a:lnTo>
                  <a:lnTo>
                    <a:pt x="82109" y="48506"/>
                  </a:lnTo>
                  <a:lnTo>
                    <a:pt x="83680" y="59880"/>
                  </a:lnTo>
                  <a:lnTo>
                    <a:pt x="83680" y="85978"/>
                  </a:lnTo>
                  <a:lnTo>
                    <a:pt x="82139" y="94900"/>
                  </a:lnTo>
                  <a:lnTo>
                    <a:pt x="78260" y="102631"/>
                  </a:lnTo>
                  <a:lnTo>
                    <a:pt x="73157" y="109139"/>
                  </a:lnTo>
                  <a:lnTo>
                    <a:pt x="67944" y="114388"/>
                  </a:lnTo>
                  <a:lnTo>
                    <a:pt x="57540" y="125837"/>
                  </a:lnTo>
                  <a:lnTo>
                    <a:pt x="50377" y="137464"/>
                  </a:lnTo>
                  <a:lnTo>
                    <a:pt x="46238" y="149739"/>
                  </a:lnTo>
                  <a:lnTo>
                    <a:pt x="44934" y="162860"/>
                  </a:lnTo>
                  <a:lnTo>
                    <a:pt x="44907" y="193459"/>
                  </a:lnTo>
                  <a:lnTo>
                    <a:pt x="50291" y="198831"/>
                  </a:lnTo>
                  <a:lnTo>
                    <a:pt x="73317" y="198831"/>
                  </a:lnTo>
                  <a:lnTo>
                    <a:pt x="78689" y="193459"/>
                  </a:lnTo>
                  <a:lnTo>
                    <a:pt x="78689" y="173875"/>
                  </a:lnTo>
                  <a:lnTo>
                    <a:pt x="80650" y="162860"/>
                  </a:lnTo>
                  <a:lnTo>
                    <a:pt x="85744" y="153679"/>
                  </a:lnTo>
                  <a:lnTo>
                    <a:pt x="92780" y="145865"/>
                  </a:lnTo>
                  <a:lnTo>
                    <a:pt x="100571" y="138950"/>
                  </a:lnTo>
                  <a:lnTo>
                    <a:pt x="109021" y="131820"/>
                  </a:lnTo>
                  <a:lnTo>
                    <a:pt x="117506" y="122205"/>
                  </a:lnTo>
                  <a:lnTo>
                    <a:pt x="124049" y="107914"/>
                  </a:lnTo>
                  <a:lnTo>
                    <a:pt x="126669" y="86753"/>
                  </a:lnTo>
                  <a:lnTo>
                    <a:pt x="126669" y="55270"/>
                  </a:lnTo>
                  <a:lnTo>
                    <a:pt x="123693" y="36842"/>
                  </a:lnTo>
                  <a:close/>
                </a:path>
                <a:path extrusionOk="0" h="271780" w="127000">
                  <a:moveTo>
                    <a:pt x="63715" y="0"/>
                  </a:moveTo>
                  <a:lnTo>
                    <a:pt x="62953" y="0"/>
                  </a:lnTo>
                  <a:lnTo>
                    <a:pt x="35950" y="3022"/>
                  </a:lnTo>
                  <a:lnTo>
                    <a:pt x="16217" y="12666"/>
                  </a:lnTo>
                  <a:lnTo>
                    <a:pt x="4114" y="29794"/>
                  </a:lnTo>
                  <a:lnTo>
                    <a:pt x="0" y="55270"/>
                  </a:lnTo>
                  <a:lnTo>
                    <a:pt x="0" y="93662"/>
                  </a:lnTo>
                  <a:lnTo>
                    <a:pt x="5372" y="99034"/>
                  </a:lnTo>
                  <a:lnTo>
                    <a:pt x="36855" y="99034"/>
                  </a:lnTo>
                  <a:lnTo>
                    <a:pt x="42227" y="93662"/>
                  </a:lnTo>
                  <a:lnTo>
                    <a:pt x="42227" y="59880"/>
                  </a:lnTo>
                  <a:lnTo>
                    <a:pt x="43679" y="48506"/>
                  </a:lnTo>
                  <a:lnTo>
                    <a:pt x="47794" y="41451"/>
                  </a:lnTo>
                  <a:lnTo>
                    <a:pt x="54212" y="37850"/>
                  </a:lnTo>
                  <a:lnTo>
                    <a:pt x="62572" y="36842"/>
                  </a:lnTo>
                  <a:lnTo>
                    <a:pt x="123693" y="36842"/>
                  </a:lnTo>
                  <a:lnTo>
                    <a:pt x="122555" y="29794"/>
                  </a:lnTo>
                  <a:lnTo>
                    <a:pt x="110451" y="12666"/>
                  </a:lnTo>
                  <a:lnTo>
                    <a:pt x="90718" y="3022"/>
                  </a:lnTo>
                  <a:lnTo>
                    <a:pt x="63715"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92" name="Google Shape;792;p43"/>
          <p:cNvSpPr txBox="1"/>
          <p:nvPr/>
        </p:nvSpPr>
        <p:spPr>
          <a:xfrm>
            <a:off x="2201250" y="2846127"/>
            <a:ext cx="2575024"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333D47"/>
                </a:solidFill>
                <a:latin typeface="Arial"/>
                <a:ea typeface="Arial"/>
                <a:cs typeface="Arial"/>
                <a:sym typeface="Arial"/>
              </a:rPr>
              <a:t>Example challenge</a:t>
            </a:r>
            <a:endParaRPr sz="1800">
              <a:solidFill>
                <a:schemeClr val="dk1"/>
              </a:solidFill>
              <a:latin typeface="Arial"/>
              <a:ea typeface="Arial"/>
              <a:cs typeface="Arial"/>
              <a:sym typeface="Arial"/>
            </a:endParaRPr>
          </a:p>
        </p:txBody>
      </p:sp>
      <p:grpSp>
        <p:nvGrpSpPr>
          <p:cNvPr id="793" name="Google Shape;793;p43"/>
          <p:cNvGrpSpPr/>
          <p:nvPr/>
        </p:nvGrpSpPr>
        <p:grpSpPr>
          <a:xfrm>
            <a:off x="11087105" y="2705925"/>
            <a:ext cx="596265" cy="596265"/>
            <a:chOff x="11087105" y="2705925"/>
            <a:chExt cx="596265" cy="596265"/>
          </a:xfrm>
        </p:grpSpPr>
        <p:sp>
          <p:nvSpPr>
            <p:cNvPr id="794" name="Google Shape;794;p43"/>
            <p:cNvSpPr/>
            <p:nvPr/>
          </p:nvSpPr>
          <p:spPr>
            <a:xfrm>
              <a:off x="11087105" y="2705925"/>
              <a:ext cx="596265" cy="596265"/>
            </a:xfrm>
            <a:custGeom>
              <a:rect b="b" l="l" r="r" t="t"/>
              <a:pathLst>
                <a:path extrusionOk="0" h="596264" w="596265">
                  <a:moveTo>
                    <a:pt x="298030" y="0"/>
                  </a:moveTo>
                  <a:lnTo>
                    <a:pt x="249687" y="3900"/>
                  </a:lnTo>
                  <a:lnTo>
                    <a:pt x="203827" y="15194"/>
                  </a:lnTo>
                  <a:lnTo>
                    <a:pt x="161065" y="33267"/>
                  </a:lnTo>
                  <a:lnTo>
                    <a:pt x="122014" y="57505"/>
                  </a:lnTo>
                  <a:lnTo>
                    <a:pt x="87288" y="87295"/>
                  </a:lnTo>
                  <a:lnTo>
                    <a:pt x="57500" y="122023"/>
                  </a:lnTo>
                  <a:lnTo>
                    <a:pt x="33264" y="161075"/>
                  </a:lnTo>
                  <a:lnTo>
                    <a:pt x="15193" y="203838"/>
                  </a:lnTo>
                  <a:lnTo>
                    <a:pt x="3900" y="249699"/>
                  </a:lnTo>
                  <a:lnTo>
                    <a:pt x="0" y="298043"/>
                  </a:lnTo>
                  <a:lnTo>
                    <a:pt x="3900" y="346384"/>
                  </a:lnTo>
                  <a:lnTo>
                    <a:pt x="15193" y="392242"/>
                  </a:lnTo>
                  <a:lnTo>
                    <a:pt x="33264" y="435003"/>
                  </a:lnTo>
                  <a:lnTo>
                    <a:pt x="57500" y="474054"/>
                  </a:lnTo>
                  <a:lnTo>
                    <a:pt x="87288" y="508781"/>
                  </a:lnTo>
                  <a:lnTo>
                    <a:pt x="122014" y="538570"/>
                  </a:lnTo>
                  <a:lnTo>
                    <a:pt x="161065" y="562807"/>
                  </a:lnTo>
                  <a:lnTo>
                    <a:pt x="203827" y="580880"/>
                  </a:lnTo>
                  <a:lnTo>
                    <a:pt x="249687" y="592173"/>
                  </a:lnTo>
                  <a:lnTo>
                    <a:pt x="298030" y="596074"/>
                  </a:lnTo>
                  <a:lnTo>
                    <a:pt x="346374" y="592173"/>
                  </a:lnTo>
                  <a:lnTo>
                    <a:pt x="392234" y="580880"/>
                  </a:lnTo>
                  <a:lnTo>
                    <a:pt x="434996" y="562807"/>
                  </a:lnTo>
                  <a:lnTo>
                    <a:pt x="474047" y="538570"/>
                  </a:lnTo>
                  <a:lnTo>
                    <a:pt x="508773" y="508781"/>
                  </a:lnTo>
                  <a:lnTo>
                    <a:pt x="538561" y="474054"/>
                  </a:lnTo>
                  <a:lnTo>
                    <a:pt x="562797" y="435003"/>
                  </a:lnTo>
                  <a:lnTo>
                    <a:pt x="580868" y="392242"/>
                  </a:lnTo>
                  <a:lnTo>
                    <a:pt x="592161" y="346384"/>
                  </a:lnTo>
                  <a:lnTo>
                    <a:pt x="596061" y="298043"/>
                  </a:lnTo>
                  <a:lnTo>
                    <a:pt x="592161" y="249699"/>
                  </a:lnTo>
                  <a:lnTo>
                    <a:pt x="580868" y="203838"/>
                  </a:lnTo>
                  <a:lnTo>
                    <a:pt x="562797" y="161075"/>
                  </a:lnTo>
                  <a:lnTo>
                    <a:pt x="538561" y="122023"/>
                  </a:lnTo>
                  <a:lnTo>
                    <a:pt x="508773" y="87295"/>
                  </a:lnTo>
                  <a:lnTo>
                    <a:pt x="474047" y="57505"/>
                  </a:lnTo>
                  <a:lnTo>
                    <a:pt x="434996" y="33267"/>
                  </a:lnTo>
                  <a:lnTo>
                    <a:pt x="392234" y="15194"/>
                  </a:lnTo>
                  <a:lnTo>
                    <a:pt x="346374" y="3900"/>
                  </a:lnTo>
                  <a:lnTo>
                    <a:pt x="2980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5" name="Google Shape;795;p43"/>
            <p:cNvSpPr/>
            <p:nvPr/>
          </p:nvSpPr>
          <p:spPr>
            <a:xfrm>
              <a:off x="11259728" y="2856021"/>
              <a:ext cx="276225" cy="275590"/>
            </a:xfrm>
            <a:custGeom>
              <a:rect b="b" l="l" r="r" t="t"/>
              <a:pathLst>
                <a:path extrusionOk="0" h="275589" w="276225">
                  <a:moveTo>
                    <a:pt x="197116" y="0"/>
                  </a:moveTo>
                  <a:lnTo>
                    <a:pt x="0" y="197726"/>
                  </a:lnTo>
                  <a:lnTo>
                    <a:pt x="78816" y="275145"/>
                  </a:lnTo>
                  <a:lnTo>
                    <a:pt x="275920" y="77419"/>
                  </a:lnTo>
                  <a:lnTo>
                    <a:pt x="197116"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6" name="Google Shape;796;p43"/>
            <p:cNvSpPr/>
            <p:nvPr/>
          </p:nvSpPr>
          <p:spPr>
            <a:xfrm>
              <a:off x="11212901" y="3053717"/>
              <a:ext cx="125730" cy="127000"/>
            </a:xfrm>
            <a:custGeom>
              <a:rect b="b" l="l" r="r" t="t"/>
              <a:pathLst>
                <a:path extrusionOk="0" h="127000" w="125729">
                  <a:moveTo>
                    <a:pt x="46697" y="0"/>
                  </a:moveTo>
                  <a:lnTo>
                    <a:pt x="0" y="126428"/>
                  </a:lnTo>
                  <a:lnTo>
                    <a:pt x="125387" y="77762"/>
                  </a:lnTo>
                  <a:lnTo>
                    <a:pt x="46697"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97" name="Google Shape;797;p43"/>
            <p:cNvPicPr preferRelativeResize="0"/>
            <p:nvPr/>
          </p:nvPicPr>
          <p:blipFill rotWithShape="1">
            <a:blip r:embed="rId4">
              <a:alphaModFix/>
            </a:blip>
            <a:srcRect b="0" l="0" r="0" t="0"/>
            <a:stretch/>
          </p:blipFill>
          <p:spPr>
            <a:xfrm>
              <a:off x="11456841" y="2827790"/>
              <a:ext cx="106696" cy="105647"/>
            </a:xfrm>
            <a:prstGeom prst="rect">
              <a:avLst/>
            </a:prstGeom>
            <a:noFill/>
            <a:ln>
              <a:noFill/>
            </a:ln>
          </p:spPr>
        </p:pic>
        <p:sp>
          <p:nvSpPr>
            <p:cNvPr id="798" name="Google Shape;798;p43"/>
            <p:cNvSpPr/>
            <p:nvPr/>
          </p:nvSpPr>
          <p:spPr>
            <a:xfrm>
              <a:off x="11212895" y="3133017"/>
              <a:ext cx="46990" cy="47625"/>
            </a:xfrm>
            <a:custGeom>
              <a:rect b="b" l="l" r="r" t="t"/>
              <a:pathLst>
                <a:path extrusionOk="0" h="47625" w="46990">
                  <a:moveTo>
                    <a:pt x="17411" y="0"/>
                  </a:moveTo>
                  <a:lnTo>
                    <a:pt x="0" y="47129"/>
                  </a:lnTo>
                  <a:lnTo>
                    <a:pt x="46685" y="29006"/>
                  </a:lnTo>
                  <a:lnTo>
                    <a:pt x="17411" y="0"/>
                  </a:lnTo>
                  <a:close/>
                </a:path>
              </a:pathLst>
            </a:custGeom>
            <a:solidFill>
              <a:srgbClr val="E4708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99" name="Google Shape;799;p43"/>
          <p:cNvSpPr txBox="1"/>
          <p:nvPr/>
        </p:nvSpPr>
        <p:spPr>
          <a:xfrm>
            <a:off x="11836510" y="2846127"/>
            <a:ext cx="2570369"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333D47"/>
                </a:solidFill>
                <a:latin typeface="Arial"/>
                <a:ea typeface="Arial"/>
                <a:cs typeface="Arial"/>
                <a:sym typeface="Arial"/>
              </a:rPr>
              <a:t>Example solution</a:t>
            </a:r>
            <a:endParaRPr sz="1800">
              <a:solidFill>
                <a:schemeClr val="dk1"/>
              </a:solidFill>
              <a:latin typeface="Arial"/>
              <a:ea typeface="Arial"/>
              <a:cs typeface="Arial"/>
              <a:sym typeface="Arial"/>
            </a:endParaRPr>
          </a:p>
        </p:txBody>
      </p:sp>
      <p:sp>
        <p:nvSpPr>
          <p:cNvPr id="800" name="Google Shape;800;p43"/>
          <p:cNvSpPr/>
          <p:nvPr/>
        </p:nvSpPr>
        <p:spPr>
          <a:xfrm>
            <a:off x="464460" y="3440018"/>
            <a:ext cx="5208629" cy="1219195"/>
          </a:xfrm>
          <a:prstGeom prst="roundRect">
            <a:avLst>
              <a:gd fmla="val 12342"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lang="en-US" sz="2000">
                <a:solidFill>
                  <a:srgbClr val="333D47"/>
                </a:solidFill>
                <a:latin typeface="Arial"/>
                <a:ea typeface="Arial"/>
                <a:cs typeface="Arial"/>
                <a:sym typeface="Arial"/>
              </a:rPr>
              <a:t>We are stressed about tests or exams</a:t>
            </a:r>
            <a:endParaRPr/>
          </a:p>
        </p:txBody>
      </p:sp>
      <p:sp>
        <p:nvSpPr>
          <p:cNvPr id="801" name="Google Shape;801;p43"/>
          <p:cNvSpPr/>
          <p:nvPr/>
        </p:nvSpPr>
        <p:spPr>
          <a:xfrm>
            <a:off x="9219682" y="3440018"/>
            <a:ext cx="6172200" cy="1219209"/>
          </a:xfrm>
          <a:prstGeom prst="roundRect">
            <a:avLst>
              <a:gd fmla="val 14548" name="adj"/>
            </a:avLst>
          </a:prstGeom>
          <a:solidFill>
            <a:srgbClr val="D31145"/>
          </a:solidFill>
          <a:ln>
            <a:noFill/>
          </a:ln>
        </p:spPr>
        <p:txBody>
          <a:bodyPr anchorCtr="0" anchor="ctr" bIns="72000" lIns="180000" spcFirstLastPara="1" rIns="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Use calming breathing techniques at the start and end of the day or between lessons</a:t>
            </a:r>
            <a:endParaRPr/>
          </a:p>
        </p:txBody>
      </p:sp>
      <p:sp>
        <p:nvSpPr>
          <p:cNvPr id="802" name="Google Shape;802;p43"/>
          <p:cNvSpPr/>
          <p:nvPr/>
        </p:nvSpPr>
        <p:spPr>
          <a:xfrm>
            <a:off x="464460" y="4996603"/>
            <a:ext cx="5208629" cy="1219195"/>
          </a:xfrm>
          <a:prstGeom prst="roundRect">
            <a:avLst>
              <a:gd fmla="val 12342"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lang="en-US" sz="2000">
                <a:solidFill>
                  <a:srgbClr val="333D47"/>
                </a:solidFill>
                <a:latin typeface="Arial"/>
                <a:ea typeface="Arial"/>
                <a:cs typeface="Arial"/>
                <a:sym typeface="Arial"/>
              </a:rPr>
              <a:t>Some of us feel lonely</a:t>
            </a:r>
            <a:endParaRPr/>
          </a:p>
        </p:txBody>
      </p:sp>
      <p:sp>
        <p:nvSpPr>
          <p:cNvPr id="803" name="Google Shape;803;p43"/>
          <p:cNvSpPr/>
          <p:nvPr/>
        </p:nvSpPr>
        <p:spPr>
          <a:xfrm>
            <a:off x="9219682" y="4996603"/>
            <a:ext cx="6172200" cy="1219209"/>
          </a:xfrm>
          <a:prstGeom prst="roundRect">
            <a:avLst>
              <a:gd fmla="val 14548" name="adj"/>
            </a:avLst>
          </a:prstGeom>
          <a:solidFill>
            <a:srgbClr val="D31145"/>
          </a:solidFill>
          <a:ln>
            <a:noFill/>
          </a:ln>
        </p:spPr>
        <p:txBody>
          <a:bodyPr anchorCtr="0" anchor="ctr" bIns="72000" lIns="180000" spcFirstLastPara="1" rIns="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Have a ‘talking bench’ in the playground</a:t>
            </a:r>
            <a:endParaRPr/>
          </a:p>
        </p:txBody>
      </p:sp>
      <p:sp>
        <p:nvSpPr>
          <p:cNvPr id="804" name="Google Shape;804;p43"/>
          <p:cNvSpPr/>
          <p:nvPr/>
        </p:nvSpPr>
        <p:spPr>
          <a:xfrm>
            <a:off x="464460" y="6553188"/>
            <a:ext cx="5208629" cy="1219195"/>
          </a:xfrm>
          <a:prstGeom prst="roundRect">
            <a:avLst>
              <a:gd fmla="val 12342"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lang="en-US" sz="2000">
                <a:solidFill>
                  <a:srgbClr val="333D47"/>
                </a:solidFill>
                <a:latin typeface="Arial"/>
                <a:ea typeface="Arial"/>
                <a:cs typeface="Arial"/>
                <a:sym typeface="Arial"/>
              </a:rPr>
              <a:t>We spend too much time on screens</a:t>
            </a:r>
            <a:endParaRPr/>
          </a:p>
        </p:txBody>
      </p:sp>
      <p:sp>
        <p:nvSpPr>
          <p:cNvPr id="805" name="Google Shape;805;p43"/>
          <p:cNvSpPr/>
          <p:nvPr/>
        </p:nvSpPr>
        <p:spPr>
          <a:xfrm>
            <a:off x="9219682" y="6553174"/>
            <a:ext cx="6172200" cy="1219209"/>
          </a:xfrm>
          <a:prstGeom prst="roundRect">
            <a:avLst>
              <a:gd fmla="val 14548" name="adj"/>
            </a:avLst>
          </a:prstGeom>
          <a:solidFill>
            <a:srgbClr val="D31145"/>
          </a:solidFill>
          <a:ln>
            <a:noFill/>
          </a:ln>
        </p:spPr>
        <p:txBody>
          <a:bodyPr anchorCtr="0" anchor="ctr" bIns="72000" lIns="180000" spcFirstLastPara="1" rIns="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Set up a mindfulness club with mindful doodling, calm jars, meditation and yoga etc.</a:t>
            </a:r>
            <a:endParaRPr/>
          </a:p>
        </p:txBody>
      </p:sp>
      <p:grpSp>
        <p:nvGrpSpPr>
          <p:cNvPr id="806" name="Google Shape;806;p43"/>
          <p:cNvGrpSpPr/>
          <p:nvPr/>
        </p:nvGrpSpPr>
        <p:grpSpPr>
          <a:xfrm>
            <a:off x="6173259" y="3981413"/>
            <a:ext cx="2233178" cy="145415"/>
            <a:chOff x="6173259" y="3889710"/>
            <a:chExt cx="2233178" cy="145415"/>
          </a:xfrm>
        </p:grpSpPr>
        <p:sp>
          <p:nvSpPr>
            <p:cNvPr id="807" name="Google Shape;807;p43"/>
            <p:cNvSpPr/>
            <p:nvPr/>
          </p:nvSpPr>
          <p:spPr>
            <a:xfrm>
              <a:off x="6173259" y="3962399"/>
              <a:ext cx="2232660" cy="0"/>
            </a:xfrm>
            <a:custGeom>
              <a:rect b="b" l="l" r="r" t="t"/>
              <a:pathLst>
                <a:path extrusionOk="0" h="120000" w="2232659">
                  <a:moveTo>
                    <a:pt x="0" y="0"/>
                  </a:moveTo>
                  <a:lnTo>
                    <a:pt x="2232621"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8" name="Google Shape;808;p43"/>
            <p:cNvSpPr/>
            <p:nvPr/>
          </p:nvSpPr>
          <p:spPr>
            <a:xfrm>
              <a:off x="8327697" y="3889710"/>
              <a:ext cx="78740" cy="145415"/>
            </a:xfrm>
            <a:custGeom>
              <a:rect b="b" l="l" r="r" t="t"/>
              <a:pathLst>
                <a:path extrusionOk="0" h="145414" w="78740">
                  <a:moveTo>
                    <a:pt x="0" y="0"/>
                  </a:moveTo>
                  <a:lnTo>
                    <a:pt x="78181" y="72694"/>
                  </a:lnTo>
                  <a:lnTo>
                    <a:pt x="0" y="1453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09" name="Google Shape;809;p43"/>
          <p:cNvGrpSpPr/>
          <p:nvPr/>
        </p:nvGrpSpPr>
        <p:grpSpPr>
          <a:xfrm>
            <a:off x="6173259" y="5535724"/>
            <a:ext cx="2233178" cy="145415"/>
            <a:chOff x="6173259" y="5108910"/>
            <a:chExt cx="2233178" cy="145415"/>
          </a:xfrm>
        </p:grpSpPr>
        <p:sp>
          <p:nvSpPr>
            <p:cNvPr id="810" name="Google Shape;810;p43"/>
            <p:cNvSpPr/>
            <p:nvPr/>
          </p:nvSpPr>
          <p:spPr>
            <a:xfrm>
              <a:off x="6173259" y="5181599"/>
              <a:ext cx="2232660" cy="0"/>
            </a:xfrm>
            <a:custGeom>
              <a:rect b="b" l="l" r="r" t="t"/>
              <a:pathLst>
                <a:path extrusionOk="0" h="120000" w="2232659">
                  <a:moveTo>
                    <a:pt x="0" y="0"/>
                  </a:moveTo>
                  <a:lnTo>
                    <a:pt x="2232621"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1" name="Google Shape;811;p43"/>
            <p:cNvSpPr/>
            <p:nvPr/>
          </p:nvSpPr>
          <p:spPr>
            <a:xfrm>
              <a:off x="8327697" y="5108910"/>
              <a:ext cx="78740" cy="145415"/>
            </a:xfrm>
            <a:custGeom>
              <a:rect b="b" l="l" r="r" t="t"/>
              <a:pathLst>
                <a:path extrusionOk="0" h="145414" w="78740">
                  <a:moveTo>
                    <a:pt x="0" y="0"/>
                  </a:moveTo>
                  <a:lnTo>
                    <a:pt x="78181" y="72694"/>
                  </a:lnTo>
                  <a:lnTo>
                    <a:pt x="0" y="1453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12" name="Google Shape;812;p43"/>
          <p:cNvGrpSpPr/>
          <p:nvPr/>
        </p:nvGrpSpPr>
        <p:grpSpPr>
          <a:xfrm>
            <a:off x="6173259" y="7090070"/>
            <a:ext cx="2233178" cy="145415"/>
            <a:chOff x="6173259" y="6632910"/>
            <a:chExt cx="2233178" cy="145415"/>
          </a:xfrm>
        </p:grpSpPr>
        <p:sp>
          <p:nvSpPr>
            <p:cNvPr id="813" name="Google Shape;813;p43"/>
            <p:cNvSpPr/>
            <p:nvPr/>
          </p:nvSpPr>
          <p:spPr>
            <a:xfrm>
              <a:off x="6173259" y="6705600"/>
              <a:ext cx="2232660" cy="0"/>
            </a:xfrm>
            <a:custGeom>
              <a:rect b="b" l="l" r="r" t="t"/>
              <a:pathLst>
                <a:path extrusionOk="0" h="120000" w="2232659">
                  <a:moveTo>
                    <a:pt x="0" y="0"/>
                  </a:moveTo>
                  <a:lnTo>
                    <a:pt x="2232621"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4" name="Google Shape;814;p43"/>
            <p:cNvSpPr/>
            <p:nvPr/>
          </p:nvSpPr>
          <p:spPr>
            <a:xfrm>
              <a:off x="8327697" y="6632910"/>
              <a:ext cx="78740" cy="145415"/>
            </a:xfrm>
            <a:custGeom>
              <a:rect b="b" l="l" r="r" t="t"/>
              <a:pathLst>
                <a:path extrusionOk="0" h="145415" w="78740">
                  <a:moveTo>
                    <a:pt x="0" y="0"/>
                  </a:moveTo>
                  <a:lnTo>
                    <a:pt x="78181" y="72694"/>
                  </a:lnTo>
                  <a:lnTo>
                    <a:pt x="0" y="1453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500"/>
                                        <p:tgtEl>
                                          <p:spTgt spid="806"/>
                                        </p:tgtEl>
                                      </p:cBhvr>
                                    </p:animEffect>
                                  </p:childTnLst>
                                </p:cTn>
                              </p:par>
                              <p:par>
                                <p:cTn fill="hold" nodeType="with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500"/>
                                        <p:tgtEl>
                                          <p:spTgt spid="8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500"/>
                                        <p:tgtEl>
                                          <p:spTgt spid="809"/>
                                        </p:tgtEl>
                                      </p:cBhvr>
                                    </p:animEffect>
                                  </p:childTnLst>
                                </p:cTn>
                              </p:par>
                              <p:par>
                                <p:cTn fill="hold" nodeType="with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500"/>
                                        <p:tgtEl>
                                          <p:spTgt spid="80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500"/>
                                        <p:tgtEl>
                                          <p:spTgt spid="8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500"/>
                                        <p:tgtEl>
                                          <p:spTgt spid="812"/>
                                        </p:tgtEl>
                                      </p:cBhvr>
                                    </p:animEffect>
                                  </p:childTnLst>
                                </p:cTn>
                              </p:par>
                              <p:par>
                                <p:cTn fill="hold" nodeType="with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500"/>
                                        <p:tgtEl>
                                          <p:spTgt spid="8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44"/>
          <p:cNvSpPr txBox="1"/>
          <p:nvPr>
            <p:ph type="title"/>
          </p:nvPr>
        </p:nvSpPr>
        <p:spPr>
          <a:xfrm>
            <a:off x="464460" y="486834"/>
            <a:ext cx="10900225"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Health and sustainability </a:t>
            </a:r>
            <a:br>
              <a:rPr lang="en-US"/>
            </a:br>
            <a:r>
              <a:rPr lang="en-US"/>
              <a:t>and our school community</a:t>
            </a:r>
            <a:endParaRPr/>
          </a:p>
        </p:txBody>
      </p:sp>
      <p:sp>
        <p:nvSpPr>
          <p:cNvPr id="821" name="Google Shape;821;p44"/>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Health &amp; sustainability</a:t>
            </a:r>
            <a:endParaRPr/>
          </a:p>
        </p:txBody>
      </p:sp>
      <p:sp>
        <p:nvSpPr>
          <p:cNvPr id="822" name="Google Shape;822;p44"/>
          <p:cNvSpPr txBox="1"/>
          <p:nvPr>
            <p:ph idx="1" type="body"/>
          </p:nvPr>
        </p:nvSpPr>
        <p:spPr>
          <a:xfrm>
            <a:off x="464461" y="1909186"/>
            <a:ext cx="7664333" cy="6036633"/>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33D47"/>
              </a:buClr>
              <a:buSzPts val="2600"/>
              <a:buNone/>
            </a:pPr>
            <a:r>
              <a:rPr lang="en-US"/>
              <a:t>Think about these questions: </a:t>
            </a:r>
            <a:endParaRPr/>
          </a:p>
        </p:txBody>
      </p:sp>
      <p:sp>
        <p:nvSpPr>
          <p:cNvPr id="823" name="Google Shape;823;p44"/>
          <p:cNvSpPr/>
          <p:nvPr/>
        </p:nvSpPr>
        <p:spPr>
          <a:xfrm>
            <a:off x="464461" y="2712720"/>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What do staff and students </a:t>
            </a:r>
            <a:r>
              <a:rPr lang="en-US" sz="2000">
                <a:solidFill>
                  <a:schemeClr val="lt1"/>
                </a:solidFill>
              </a:rPr>
              <a:t>do to</a:t>
            </a:r>
            <a:r>
              <a:rPr lang="en-US" sz="2000">
                <a:solidFill>
                  <a:schemeClr val="lt1"/>
                </a:solidFill>
                <a:latin typeface="Arial"/>
                <a:ea typeface="Arial"/>
                <a:cs typeface="Arial"/>
                <a:sym typeface="Arial"/>
              </a:rPr>
              <a:t> support biodiversity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in this school?</a:t>
            </a:r>
            <a:endParaRPr/>
          </a:p>
        </p:txBody>
      </p:sp>
      <p:sp>
        <p:nvSpPr>
          <p:cNvPr id="824" name="Google Shape;824;p44"/>
          <p:cNvSpPr/>
          <p:nvPr/>
        </p:nvSpPr>
        <p:spPr>
          <a:xfrm>
            <a:off x="4365168" y="2712720"/>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Are staff and students eating local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and seasonal food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as much as possible?</a:t>
            </a:r>
            <a:endParaRPr/>
          </a:p>
        </p:txBody>
      </p:sp>
      <p:sp>
        <p:nvSpPr>
          <p:cNvPr id="825" name="Google Shape;825;p44"/>
          <p:cNvSpPr/>
          <p:nvPr/>
        </p:nvSpPr>
        <p:spPr>
          <a:xfrm>
            <a:off x="8290649" y="2712720"/>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How do staff and students handle waste – do they Reduce, Reuse, Recycle?</a:t>
            </a:r>
            <a:endParaRPr/>
          </a:p>
        </p:txBody>
      </p:sp>
      <p:sp>
        <p:nvSpPr>
          <p:cNvPr id="826" name="Google Shape;826;p44"/>
          <p:cNvSpPr/>
          <p:nvPr/>
        </p:nvSpPr>
        <p:spPr>
          <a:xfrm>
            <a:off x="12216130" y="2712720"/>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What green spaces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do we have?</a:t>
            </a:r>
            <a:endParaRPr/>
          </a:p>
        </p:txBody>
      </p:sp>
      <p:sp>
        <p:nvSpPr>
          <p:cNvPr id="827" name="Google Shape;827;p44"/>
          <p:cNvSpPr/>
          <p:nvPr/>
        </p:nvSpPr>
        <p:spPr>
          <a:xfrm>
            <a:off x="2562202" y="4850803"/>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Are staff and students travelling to school in an eco-friendly way?</a:t>
            </a:r>
            <a:endParaRPr/>
          </a:p>
        </p:txBody>
      </p:sp>
      <p:sp>
        <p:nvSpPr>
          <p:cNvPr id="828" name="Google Shape;828;p44"/>
          <p:cNvSpPr/>
          <p:nvPr/>
        </p:nvSpPr>
        <p:spPr>
          <a:xfrm>
            <a:off x="6462909" y="4850803"/>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Are staff and students saving energy where we can?</a:t>
            </a:r>
            <a:endParaRPr/>
          </a:p>
        </p:txBody>
      </p:sp>
      <p:sp>
        <p:nvSpPr>
          <p:cNvPr id="829" name="Google Shape;829;p44"/>
          <p:cNvSpPr/>
          <p:nvPr/>
        </p:nvSpPr>
        <p:spPr>
          <a:xfrm>
            <a:off x="10388390" y="4850803"/>
            <a:ext cx="3606800" cy="15240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Are staff and students minimising use of things like single-use plastic and glitter?</a:t>
            </a:r>
            <a:endParaRPr/>
          </a:p>
        </p:txBody>
      </p:sp>
      <p:sp>
        <p:nvSpPr>
          <p:cNvPr id="830" name="Google Shape;830;p44"/>
          <p:cNvSpPr txBox="1"/>
          <p:nvPr/>
        </p:nvSpPr>
        <p:spPr>
          <a:xfrm>
            <a:off x="464460" y="7045988"/>
            <a:ext cx="7155539" cy="804582"/>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333D47"/>
              </a:buClr>
              <a:buSzPts val="2600"/>
              <a:buFont typeface="Arial"/>
              <a:buNone/>
            </a:pPr>
            <a:r>
              <a:rPr b="1" lang="en-US" sz="2600">
                <a:solidFill>
                  <a:srgbClr val="333D47"/>
                </a:solidFill>
                <a:latin typeface="Arial"/>
                <a:ea typeface="Arial"/>
                <a:cs typeface="Arial"/>
                <a:sym typeface="Arial"/>
              </a:rPr>
              <a:t>What are your school’s main challenges in this area?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45"/>
          <p:cNvSpPr txBox="1"/>
          <p:nvPr>
            <p:ph type="title"/>
          </p:nvPr>
        </p:nvSpPr>
        <p:spPr>
          <a:xfrm>
            <a:off x="464461" y="486834"/>
            <a:ext cx="11099076"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Health and Sustainability – your ideas</a:t>
            </a:r>
            <a:endParaRPr/>
          </a:p>
        </p:txBody>
      </p:sp>
      <p:sp>
        <p:nvSpPr>
          <p:cNvPr id="837" name="Google Shape;837;p45"/>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Health &amp; sustainability</a:t>
            </a:r>
            <a:endParaRPr/>
          </a:p>
        </p:txBody>
      </p:sp>
      <p:sp>
        <p:nvSpPr>
          <p:cNvPr id="838" name="Google Shape;838;p45"/>
          <p:cNvSpPr txBox="1"/>
          <p:nvPr>
            <p:ph idx="1" type="body"/>
          </p:nvPr>
        </p:nvSpPr>
        <p:spPr>
          <a:xfrm>
            <a:off x="464461" y="1625601"/>
            <a:ext cx="7664333" cy="632022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33D47"/>
              </a:buClr>
              <a:buSzPts val="2600"/>
              <a:buNone/>
            </a:pPr>
            <a:r>
              <a:rPr lang="en-US"/>
              <a:t>Brainstorm ideas to make your school community more sustainable.</a:t>
            </a:r>
            <a:endParaRPr/>
          </a:p>
          <a:p>
            <a:pPr indent="0" lvl="0" marL="0" rtl="0" algn="l">
              <a:lnSpc>
                <a:spcPct val="90000"/>
              </a:lnSpc>
              <a:spcBef>
                <a:spcPts val="1500"/>
              </a:spcBef>
              <a:spcAft>
                <a:spcPts val="0"/>
              </a:spcAft>
              <a:buClr>
                <a:srgbClr val="333D47"/>
              </a:buClr>
              <a:buSzPts val="2600"/>
              <a:buNone/>
            </a:pPr>
            <a:r>
              <a:t/>
            </a:r>
            <a:endParaRPr/>
          </a:p>
        </p:txBody>
      </p:sp>
      <p:grpSp>
        <p:nvGrpSpPr>
          <p:cNvPr id="839" name="Google Shape;839;p45"/>
          <p:cNvGrpSpPr/>
          <p:nvPr/>
        </p:nvGrpSpPr>
        <p:grpSpPr>
          <a:xfrm>
            <a:off x="1456270" y="2705925"/>
            <a:ext cx="596265" cy="596265"/>
            <a:chOff x="1456270" y="2705925"/>
            <a:chExt cx="596265" cy="596265"/>
          </a:xfrm>
        </p:grpSpPr>
        <p:sp>
          <p:nvSpPr>
            <p:cNvPr id="840" name="Google Shape;840;p45"/>
            <p:cNvSpPr/>
            <p:nvPr/>
          </p:nvSpPr>
          <p:spPr>
            <a:xfrm>
              <a:off x="1456270" y="2705925"/>
              <a:ext cx="596265" cy="596265"/>
            </a:xfrm>
            <a:custGeom>
              <a:rect b="b" l="l" r="r" t="t"/>
              <a:pathLst>
                <a:path extrusionOk="0" h="596264" w="596264">
                  <a:moveTo>
                    <a:pt x="298030" y="0"/>
                  </a:moveTo>
                  <a:lnTo>
                    <a:pt x="249687" y="3900"/>
                  </a:lnTo>
                  <a:lnTo>
                    <a:pt x="203827" y="15194"/>
                  </a:lnTo>
                  <a:lnTo>
                    <a:pt x="161065" y="33267"/>
                  </a:lnTo>
                  <a:lnTo>
                    <a:pt x="122014" y="57505"/>
                  </a:lnTo>
                  <a:lnTo>
                    <a:pt x="87288" y="87295"/>
                  </a:lnTo>
                  <a:lnTo>
                    <a:pt x="57500" y="122023"/>
                  </a:lnTo>
                  <a:lnTo>
                    <a:pt x="33264" y="161075"/>
                  </a:lnTo>
                  <a:lnTo>
                    <a:pt x="15193" y="203838"/>
                  </a:lnTo>
                  <a:lnTo>
                    <a:pt x="3900" y="249699"/>
                  </a:lnTo>
                  <a:lnTo>
                    <a:pt x="0" y="298043"/>
                  </a:lnTo>
                  <a:lnTo>
                    <a:pt x="3900" y="346384"/>
                  </a:lnTo>
                  <a:lnTo>
                    <a:pt x="15193" y="392242"/>
                  </a:lnTo>
                  <a:lnTo>
                    <a:pt x="33264" y="435003"/>
                  </a:lnTo>
                  <a:lnTo>
                    <a:pt x="57500" y="474054"/>
                  </a:lnTo>
                  <a:lnTo>
                    <a:pt x="87288" y="508781"/>
                  </a:lnTo>
                  <a:lnTo>
                    <a:pt x="122014" y="538570"/>
                  </a:lnTo>
                  <a:lnTo>
                    <a:pt x="161065" y="562807"/>
                  </a:lnTo>
                  <a:lnTo>
                    <a:pt x="203827" y="580880"/>
                  </a:lnTo>
                  <a:lnTo>
                    <a:pt x="249687" y="592173"/>
                  </a:lnTo>
                  <a:lnTo>
                    <a:pt x="298030" y="596074"/>
                  </a:lnTo>
                  <a:lnTo>
                    <a:pt x="346374" y="592173"/>
                  </a:lnTo>
                  <a:lnTo>
                    <a:pt x="392234" y="580880"/>
                  </a:lnTo>
                  <a:lnTo>
                    <a:pt x="434996" y="562807"/>
                  </a:lnTo>
                  <a:lnTo>
                    <a:pt x="474047" y="538570"/>
                  </a:lnTo>
                  <a:lnTo>
                    <a:pt x="508773" y="508781"/>
                  </a:lnTo>
                  <a:lnTo>
                    <a:pt x="538561" y="474054"/>
                  </a:lnTo>
                  <a:lnTo>
                    <a:pt x="562797" y="435003"/>
                  </a:lnTo>
                  <a:lnTo>
                    <a:pt x="580868" y="392242"/>
                  </a:lnTo>
                  <a:lnTo>
                    <a:pt x="592161" y="346384"/>
                  </a:lnTo>
                  <a:lnTo>
                    <a:pt x="596061" y="298043"/>
                  </a:lnTo>
                  <a:lnTo>
                    <a:pt x="592161" y="249699"/>
                  </a:lnTo>
                  <a:lnTo>
                    <a:pt x="580868" y="203838"/>
                  </a:lnTo>
                  <a:lnTo>
                    <a:pt x="562797" y="161075"/>
                  </a:lnTo>
                  <a:lnTo>
                    <a:pt x="538561" y="122023"/>
                  </a:lnTo>
                  <a:lnTo>
                    <a:pt x="508773" y="87295"/>
                  </a:lnTo>
                  <a:lnTo>
                    <a:pt x="474047" y="57505"/>
                  </a:lnTo>
                  <a:lnTo>
                    <a:pt x="434996" y="33267"/>
                  </a:lnTo>
                  <a:lnTo>
                    <a:pt x="392234" y="15194"/>
                  </a:lnTo>
                  <a:lnTo>
                    <a:pt x="346374" y="3900"/>
                  </a:lnTo>
                  <a:lnTo>
                    <a:pt x="298030" y="0"/>
                  </a:lnTo>
                  <a:close/>
                </a:path>
              </a:pathLst>
            </a:custGeom>
            <a:solidFill>
              <a:srgbClr val="F4F2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41" name="Google Shape;841;p45"/>
            <p:cNvPicPr preferRelativeResize="0"/>
            <p:nvPr/>
          </p:nvPicPr>
          <p:blipFill rotWithShape="1">
            <a:blip r:embed="rId3">
              <a:alphaModFix/>
            </a:blip>
            <a:srcRect b="0" l="0" r="0" t="0"/>
            <a:stretch/>
          </p:blipFill>
          <p:spPr>
            <a:xfrm>
              <a:off x="1673456" y="3176449"/>
              <a:ext cx="161683" cy="80848"/>
            </a:xfrm>
            <a:prstGeom prst="rect">
              <a:avLst/>
            </a:prstGeom>
            <a:noFill/>
            <a:ln>
              <a:noFill/>
            </a:ln>
          </p:spPr>
        </p:pic>
        <p:sp>
          <p:nvSpPr>
            <p:cNvPr id="842" name="Google Shape;842;p45"/>
            <p:cNvSpPr/>
            <p:nvPr/>
          </p:nvSpPr>
          <p:spPr>
            <a:xfrm>
              <a:off x="1607212" y="2751550"/>
              <a:ext cx="294640" cy="384810"/>
            </a:xfrm>
            <a:custGeom>
              <a:rect b="b" l="l" r="r" t="t"/>
              <a:pathLst>
                <a:path extrusionOk="0" h="384810" w="294639">
                  <a:moveTo>
                    <a:pt x="130429" y="0"/>
                  </a:moveTo>
                  <a:lnTo>
                    <a:pt x="84295" y="13147"/>
                  </a:lnTo>
                  <a:lnTo>
                    <a:pt x="45431" y="39958"/>
                  </a:lnTo>
                  <a:lnTo>
                    <a:pt x="16897" y="77550"/>
                  </a:lnTo>
                  <a:lnTo>
                    <a:pt x="1752" y="123037"/>
                  </a:lnTo>
                  <a:lnTo>
                    <a:pt x="0" y="149223"/>
                  </a:lnTo>
                  <a:lnTo>
                    <a:pt x="2665" y="174304"/>
                  </a:lnTo>
                  <a:lnTo>
                    <a:pt x="9376" y="197932"/>
                  </a:lnTo>
                  <a:lnTo>
                    <a:pt x="19761" y="219760"/>
                  </a:lnTo>
                  <a:lnTo>
                    <a:pt x="33329" y="244363"/>
                  </a:lnTo>
                  <a:lnTo>
                    <a:pt x="45512" y="269609"/>
                  </a:lnTo>
                  <a:lnTo>
                    <a:pt x="55935" y="295582"/>
                  </a:lnTo>
                  <a:lnTo>
                    <a:pt x="64224" y="322364"/>
                  </a:lnTo>
                  <a:lnTo>
                    <a:pt x="72542" y="354279"/>
                  </a:lnTo>
                  <a:lnTo>
                    <a:pt x="77866" y="367484"/>
                  </a:lnTo>
                  <a:lnTo>
                    <a:pt x="85596" y="376923"/>
                  </a:lnTo>
                  <a:lnTo>
                    <a:pt x="95172" y="382589"/>
                  </a:lnTo>
                  <a:lnTo>
                    <a:pt x="106032" y="384479"/>
                  </a:lnTo>
                  <a:lnTo>
                    <a:pt x="186004" y="384479"/>
                  </a:lnTo>
                  <a:lnTo>
                    <a:pt x="217944" y="360172"/>
                  </a:lnTo>
                  <a:lnTo>
                    <a:pt x="224015" y="338277"/>
                  </a:lnTo>
                  <a:lnTo>
                    <a:pt x="234191" y="306649"/>
                  </a:lnTo>
                  <a:lnTo>
                    <a:pt x="246623" y="275885"/>
                  </a:lnTo>
                  <a:lnTo>
                    <a:pt x="260829" y="245840"/>
                  </a:lnTo>
                  <a:lnTo>
                    <a:pt x="276326" y="216369"/>
                  </a:lnTo>
                  <a:lnTo>
                    <a:pt x="283926" y="200191"/>
                  </a:lnTo>
                  <a:lnTo>
                    <a:pt x="289539" y="183010"/>
                  </a:lnTo>
                  <a:lnTo>
                    <a:pt x="293016" y="164967"/>
                  </a:lnTo>
                  <a:lnTo>
                    <a:pt x="294208" y="146202"/>
                  </a:lnTo>
                  <a:lnTo>
                    <a:pt x="285691" y="96753"/>
                  </a:lnTo>
                  <a:lnTo>
                    <a:pt x="262106" y="54461"/>
                  </a:lnTo>
                  <a:lnTo>
                    <a:pt x="226401" y="22273"/>
                  </a:lnTo>
                  <a:lnTo>
                    <a:pt x="181526" y="3137"/>
                  </a:lnTo>
                  <a:lnTo>
                    <a:pt x="130429"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3" name="Google Shape;843;p45"/>
            <p:cNvSpPr/>
            <p:nvPr/>
          </p:nvSpPr>
          <p:spPr>
            <a:xfrm>
              <a:off x="1673456" y="3136027"/>
              <a:ext cx="161925" cy="40640"/>
            </a:xfrm>
            <a:custGeom>
              <a:rect b="b" l="l" r="r" t="t"/>
              <a:pathLst>
                <a:path extrusionOk="0" h="40639" w="161925">
                  <a:moveTo>
                    <a:pt x="141478" y="0"/>
                  </a:moveTo>
                  <a:lnTo>
                    <a:pt x="20218" y="0"/>
                  </a:lnTo>
                  <a:lnTo>
                    <a:pt x="12349" y="1589"/>
                  </a:lnTo>
                  <a:lnTo>
                    <a:pt x="5922" y="5922"/>
                  </a:lnTo>
                  <a:lnTo>
                    <a:pt x="1589" y="12349"/>
                  </a:lnTo>
                  <a:lnTo>
                    <a:pt x="0" y="20218"/>
                  </a:lnTo>
                  <a:lnTo>
                    <a:pt x="1589" y="28085"/>
                  </a:lnTo>
                  <a:lnTo>
                    <a:pt x="5922" y="34507"/>
                  </a:lnTo>
                  <a:lnTo>
                    <a:pt x="12349" y="38836"/>
                  </a:lnTo>
                  <a:lnTo>
                    <a:pt x="20218" y="40424"/>
                  </a:lnTo>
                  <a:lnTo>
                    <a:pt x="141478" y="40424"/>
                  </a:lnTo>
                  <a:lnTo>
                    <a:pt x="149344" y="38836"/>
                  </a:lnTo>
                  <a:lnTo>
                    <a:pt x="155767" y="34507"/>
                  </a:lnTo>
                  <a:lnTo>
                    <a:pt x="160096" y="28085"/>
                  </a:lnTo>
                  <a:lnTo>
                    <a:pt x="161683" y="20218"/>
                  </a:lnTo>
                  <a:lnTo>
                    <a:pt x="160096" y="12349"/>
                  </a:lnTo>
                  <a:lnTo>
                    <a:pt x="155767" y="5922"/>
                  </a:lnTo>
                  <a:lnTo>
                    <a:pt x="149344" y="1589"/>
                  </a:lnTo>
                  <a:lnTo>
                    <a:pt x="141478"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4" name="Google Shape;844;p45"/>
            <p:cNvSpPr/>
            <p:nvPr/>
          </p:nvSpPr>
          <p:spPr>
            <a:xfrm>
              <a:off x="1607212" y="2751550"/>
              <a:ext cx="294640" cy="384810"/>
            </a:xfrm>
            <a:custGeom>
              <a:rect b="b" l="l" r="r" t="t"/>
              <a:pathLst>
                <a:path extrusionOk="0" h="384810" w="294639">
                  <a:moveTo>
                    <a:pt x="130429" y="0"/>
                  </a:moveTo>
                  <a:lnTo>
                    <a:pt x="84295" y="13147"/>
                  </a:lnTo>
                  <a:lnTo>
                    <a:pt x="45431" y="39958"/>
                  </a:lnTo>
                  <a:lnTo>
                    <a:pt x="16897" y="77550"/>
                  </a:lnTo>
                  <a:lnTo>
                    <a:pt x="1752" y="123037"/>
                  </a:lnTo>
                  <a:lnTo>
                    <a:pt x="0" y="149223"/>
                  </a:lnTo>
                  <a:lnTo>
                    <a:pt x="2665" y="174304"/>
                  </a:lnTo>
                  <a:lnTo>
                    <a:pt x="9376" y="197932"/>
                  </a:lnTo>
                  <a:lnTo>
                    <a:pt x="19761" y="219760"/>
                  </a:lnTo>
                  <a:lnTo>
                    <a:pt x="33329" y="244363"/>
                  </a:lnTo>
                  <a:lnTo>
                    <a:pt x="45512" y="269609"/>
                  </a:lnTo>
                  <a:lnTo>
                    <a:pt x="55935" y="295582"/>
                  </a:lnTo>
                  <a:lnTo>
                    <a:pt x="64224" y="322364"/>
                  </a:lnTo>
                  <a:lnTo>
                    <a:pt x="72542" y="354279"/>
                  </a:lnTo>
                  <a:lnTo>
                    <a:pt x="77866" y="367484"/>
                  </a:lnTo>
                  <a:lnTo>
                    <a:pt x="85596" y="376923"/>
                  </a:lnTo>
                  <a:lnTo>
                    <a:pt x="95172" y="382589"/>
                  </a:lnTo>
                  <a:lnTo>
                    <a:pt x="106032" y="384479"/>
                  </a:lnTo>
                  <a:lnTo>
                    <a:pt x="186004" y="384479"/>
                  </a:lnTo>
                  <a:lnTo>
                    <a:pt x="217944" y="360172"/>
                  </a:lnTo>
                  <a:lnTo>
                    <a:pt x="224015" y="338277"/>
                  </a:lnTo>
                  <a:lnTo>
                    <a:pt x="234191" y="306649"/>
                  </a:lnTo>
                  <a:lnTo>
                    <a:pt x="246623" y="275885"/>
                  </a:lnTo>
                  <a:lnTo>
                    <a:pt x="260829" y="245840"/>
                  </a:lnTo>
                  <a:lnTo>
                    <a:pt x="276326" y="216369"/>
                  </a:lnTo>
                  <a:lnTo>
                    <a:pt x="283926" y="200191"/>
                  </a:lnTo>
                  <a:lnTo>
                    <a:pt x="289539" y="183010"/>
                  </a:lnTo>
                  <a:lnTo>
                    <a:pt x="293016" y="164967"/>
                  </a:lnTo>
                  <a:lnTo>
                    <a:pt x="294208" y="146202"/>
                  </a:lnTo>
                  <a:lnTo>
                    <a:pt x="285691" y="96753"/>
                  </a:lnTo>
                  <a:lnTo>
                    <a:pt x="262106" y="54461"/>
                  </a:lnTo>
                  <a:lnTo>
                    <a:pt x="226401" y="22273"/>
                  </a:lnTo>
                  <a:lnTo>
                    <a:pt x="181526" y="3137"/>
                  </a:lnTo>
                  <a:lnTo>
                    <a:pt x="130429"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5" name="Google Shape;845;p45"/>
            <p:cNvSpPr/>
            <p:nvPr/>
          </p:nvSpPr>
          <p:spPr>
            <a:xfrm>
              <a:off x="1690963" y="2813107"/>
              <a:ext cx="127000" cy="271780"/>
            </a:xfrm>
            <a:custGeom>
              <a:rect b="b" l="l" r="r" t="t"/>
              <a:pathLst>
                <a:path extrusionOk="0" h="271780" w="127000">
                  <a:moveTo>
                    <a:pt x="78308" y="221856"/>
                  </a:moveTo>
                  <a:lnTo>
                    <a:pt x="45300" y="221856"/>
                  </a:lnTo>
                  <a:lnTo>
                    <a:pt x="39928" y="227228"/>
                  </a:lnTo>
                  <a:lnTo>
                    <a:pt x="39928" y="266382"/>
                  </a:lnTo>
                  <a:lnTo>
                    <a:pt x="45300" y="271754"/>
                  </a:lnTo>
                  <a:lnTo>
                    <a:pt x="78308" y="271754"/>
                  </a:lnTo>
                  <a:lnTo>
                    <a:pt x="83680" y="266382"/>
                  </a:lnTo>
                  <a:lnTo>
                    <a:pt x="83680" y="227228"/>
                  </a:lnTo>
                  <a:lnTo>
                    <a:pt x="78308" y="221856"/>
                  </a:lnTo>
                  <a:close/>
                </a:path>
                <a:path extrusionOk="0" h="271780" w="127000">
                  <a:moveTo>
                    <a:pt x="123693" y="36842"/>
                  </a:moveTo>
                  <a:lnTo>
                    <a:pt x="62572" y="36842"/>
                  </a:lnTo>
                  <a:lnTo>
                    <a:pt x="71051" y="37850"/>
                  </a:lnTo>
                  <a:lnTo>
                    <a:pt x="77731" y="41451"/>
                  </a:lnTo>
                  <a:lnTo>
                    <a:pt x="82109" y="48506"/>
                  </a:lnTo>
                  <a:lnTo>
                    <a:pt x="83680" y="59880"/>
                  </a:lnTo>
                  <a:lnTo>
                    <a:pt x="83680" y="85978"/>
                  </a:lnTo>
                  <a:lnTo>
                    <a:pt x="82139" y="94900"/>
                  </a:lnTo>
                  <a:lnTo>
                    <a:pt x="78260" y="102631"/>
                  </a:lnTo>
                  <a:lnTo>
                    <a:pt x="73157" y="109139"/>
                  </a:lnTo>
                  <a:lnTo>
                    <a:pt x="67944" y="114388"/>
                  </a:lnTo>
                  <a:lnTo>
                    <a:pt x="57540" y="125837"/>
                  </a:lnTo>
                  <a:lnTo>
                    <a:pt x="50377" y="137464"/>
                  </a:lnTo>
                  <a:lnTo>
                    <a:pt x="46238" y="149739"/>
                  </a:lnTo>
                  <a:lnTo>
                    <a:pt x="44934" y="162860"/>
                  </a:lnTo>
                  <a:lnTo>
                    <a:pt x="44907" y="193459"/>
                  </a:lnTo>
                  <a:lnTo>
                    <a:pt x="50291" y="198831"/>
                  </a:lnTo>
                  <a:lnTo>
                    <a:pt x="73317" y="198831"/>
                  </a:lnTo>
                  <a:lnTo>
                    <a:pt x="78689" y="193459"/>
                  </a:lnTo>
                  <a:lnTo>
                    <a:pt x="78689" y="173875"/>
                  </a:lnTo>
                  <a:lnTo>
                    <a:pt x="80650" y="162860"/>
                  </a:lnTo>
                  <a:lnTo>
                    <a:pt x="85744" y="153679"/>
                  </a:lnTo>
                  <a:lnTo>
                    <a:pt x="92780" y="145865"/>
                  </a:lnTo>
                  <a:lnTo>
                    <a:pt x="100571" y="138950"/>
                  </a:lnTo>
                  <a:lnTo>
                    <a:pt x="109021" y="131820"/>
                  </a:lnTo>
                  <a:lnTo>
                    <a:pt x="117506" y="122205"/>
                  </a:lnTo>
                  <a:lnTo>
                    <a:pt x="124049" y="107914"/>
                  </a:lnTo>
                  <a:lnTo>
                    <a:pt x="126669" y="86753"/>
                  </a:lnTo>
                  <a:lnTo>
                    <a:pt x="126669" y="55270"/>
                  </a:lnTo>
                  <a:lnTo>
                    <a:pt x="123693" y="36842"/>
                  </a:lnTo>
                  <a:close/>
                </a:path>
                <a:path extrusionOk="0" h="271780" w="127000">
                  <a:moveTo>
                    <a:pt x="63715" y="0"/>
                  </a:moveTo>
                  <a:lnTo>
                    <a:pt x="62953" y="0"/>
                  </a:lnTo>
                  <a:lnTo>
                    <a:pt x="35950" y="3022"/>
                  </a:lnTo>
                  <a:lnTo>
                    <a:pt x="16217" y="12666"/>
                  </a:lnTo>
                  <a:lnTo>
                    <a:pt x="4114" y="29794"/>
                  </a:lnTo>
                  <a:lnTo>
                    <a:pt x="0" y="55270"/>
                  </a:lnTo>
                  <a:lnTo>
                    <a:pt x="0" y="93662"/>
                  </a:lnTo>
                  <a:lnTo>
                    <a:pt x="5372" y="99034"/>
                  </a:lnTo>
                  <a:lnTo>
                    <a:pt x="36855" y="99034"/>
                  </a:lnTo>
                  <a:lnTo>
                    <a:pt x="42227" y="93662"/>
                  </a:lnTo>
                  <a:lnTo>
                    <a:pt x="42227" y="59880"/>
                  </a:lnTo>
                  <a:lnTo>
                    <a:pt x="43679" y="48506"/>
                  </a:lnTo>
                  <a:lnTo>
                    <a:pt x="47794" y="41451"/>
                  </a:lnTo>
                  <a:lnTo>
                    <a:pt x="54212" y="37850"/>
                  </a:lnTo>
                  <a:lnTo>
                    <a:pt x="62572" y="36842"/>
                  </a:lnTo>
                  <a:lnTo>
                    <a:pt x="123693" y="36842"/>
                  </a:lnTo>
                  <a:lnTo>
                    <a:pt x="122555" y="29794"/>
                  </a:lnTo>
                  <a:lnTo>
                    <a:pt x="110451" y="12666"/>
                  </a:lnTo>
                  <a:lnTo>
                    <a:pt x="90718" y="3022"/>
                  </a:lnTo>
                  <a:lnTo>
                    <a:pt x="63715"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46" name="Google Shape;846;p45"/>
          <p:cNvSpPr txBox="1"/>
          <p:nvPr/>
        </p:nvSpPr>
        <p:spPr>
          <a:xfrm>
            <a:off x="2201250" y="2846127"/>
            <a:ext cx="2492670"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333D47"/>
                </a:solidFill>
                <a:latin typeface="Arial"/>
                <a:ea typeface="Arial"/>
                <a:cs typeface="Arial"/>
                <a:sym typeface="Arial"/>
              </a:rPr>
              <a:t>Example challenge</a:t>
            </a:r>
            <a:endParaRPr sz="1800">
              <a:solidFill>
                <a:schemeClr val="dk1"/>
              </a:solidFill>
              <a:latin typeface="Arial"/>
              <a:ea typeface="Arial"/>
              <a:cs typeface="Arial"/>
              <a:sym typeface="Arial"/>
            </a:endParaRPr>
          </a:p>
        </p:txBody>
      </p:sp>
      <p:grpSp>
        <p:nvGrpSpPr>
          <p:cNvPr id="847" name="Google Shape;847;p45"/>
          <p:cNvGrpSpPr/>
          <p:nvPr/>
        </p:nvGrpSpPr>
        <p:grpSpPr>
          <a:xfrm>
            <a:off x="11087105" y="2705925"/>
            <a:ext cx="596265" cy="596265"/>
            <a:chOff x="11087105" y="2705925"/>
            <a:chExt cx="596265" cy="596265"/>
          </a:xfrm>
        </p:grpSpPr>
        <p:sp>
          <p:nvSpPr>
            <p:cNvPr id="848" name="Google Shape;848;p45"/>
            <p:cNvSpPr/>
            <p:nvPr/>
          </p:nvSpPr>
          <p:spPr>
            <a:xfrm>
              <a:off x="11087105" y="2705925"/>
              <a:ext cx="596265" cy="596265"/>
            </a:xfrm>
            <a:custGeom>
              <a:rect b="b" l="l" r="r" t="t"/>
              <a:pathLst>
                <a:path extrusionOk="0" h="596264" w="596265">
                  <a:moveTo>
                    <a:pt x="298030" y="0"/>
                  </a:moveTo>
                  <a:lnTo>
                    <a:pt x="249687" y="3900"/>
                  </a:lnTo>
                  <a:lnTo>
                    <a:pt x="203827" y="15194"/>
                  </a:lnTo>
                  <a:lnTo>
                    <a:pt x="161065" y="33267"/>
                  </a:lnTo>
                  <a:lnTo>
                    <a:pt x="122014" y="57505"/>
                  </a:lnTo>
                  <a:lnTo>
                    <a:pt x="87288" y="87295"/>
                  </a:lnTo>
                  <a:lnTo>
                    <a:pt x="57500" y="122023"/>
                  </a:lnTo>
                  <a:lnTo>
                    <a:pt x="33264" y="161075"/>
                  </a:lnTo>
                  <a:lnTo>
                    <a:pt x="15193" y="203838"/>
                  </a:lnTo>
                  <a:lnTo>
                    <a:pt x="3900" y="249699"/>
                  </a:lnTo>
                  <a:lnTo>
                    <a:pt x="0" y="298043"/>
                  </a:lnTo>
                  <a:lnTo>
                    <a:pt x="3900" y="346384"/>
                  </a:lnTo>
                  <a:lnTo>
                    <a:pt x="15193" y="392242"/>
                  </a:lnTo>
                  <a:lnTo>
                    <a:pt x="33264" y="435003"/>
                  </a:lnTo>
                  <a:lnTo>
                    <a:pt x="57500" y="474054"/>
                  </a:lnTo>
                  <a:lnTo>
                    <a:pt x="87288" y="508781"/>
                  </a:lnTo>
                  <a:lnTo>
                    <a:pt x="122014" y="538570"/>
                  </a:lnTo>
                  <a:lnTo>
                    <a:pt x="161065" y="562807"/>
                  </a:lnTo>
                  <a:lnTo>
                    <a:pt x="203827" y="580880"/>
                  </a:lnTo>
                  <a:lnTo>
                    <a:pt x="249687" y="592173"/>
                  </a:lnTo>
                  <a:lnTo>
                    <a:pt x="298030" y="596074"/>
                  </a:lnTo>
                  <a:lnTo>
                    <a:pt x="346374" y="592173"/>
                  </a:lnTo>
                  <a:lnTo>
                    <a:pt x="392234" y="580880"/>
                  </a:lnTo>
                  <a:lnTo>
                    <a:pt x="434996" y="562807"/>
                  </a:lnTo>
                  <a:lnTo>
                    <a:pt x="474047" y="538570"/>
                  </a:lnTo>
                  <a:lnTo>
                    <a:pt x="508773" y="508781"/>
                  </a:lnTo>
                  <a:lnTo>
                    <a:pt x="538561" y="474054"/>
                  </a:lnTo>
                  <a:lnTo>
                    <a:pt x="562797" y="435003"/>
                  </a:lnTo>
                  <a:lnTo>
                    <a:pt x="580868" y="392242"/>
                  </a:lnTo>
                  <a:lnTo>
                    <a:pt x="592161" y="346384"/>
                  </a:lnTo>
                  <a:lnTo>
                    <a:pt x="596061" y="298043"/>
                  </a:lnTo>
                  <a:lnTo>
                    <a:pt x="592161" y="249699"/>
                  </a:lnTo>
                  <a:lnTo>
                    <a:pt x="580868" y="203838"/>
                  </a:lnTo>
                  <a:lnTo>
                    <a:pt x="562797" y="161075"/>
                  </a:lnTo>
                  <a:lnTo>
                    <a:pt x="538561" y="122023"/>
                  </a:lnTo>
                  <a:lnTo>
                    <a:pt x="508773" y="87295"/>
                  </a:lnTo>
                  <a:lnTo>
                    <a:pt x="474047" y="57505"/>
                  </a:lnTo>
                  <a:lnTo>
                    <a:pt x="434996" y="33267"/>
                  </a:lnTo>
                  <a:lnTo>
                    <a:pt x="392234" y="15194"/>
                  </a:lnTo>
                  <a:lnTo>
                    <a:pt x="346374" y="3900"/>
                  </a:lnTo>
                  <a:lnTo>
                    <a:pt x="2980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9" name="Google Shape;849;p45"/>
            <p:cNvSpPr/>
            <p:nvPr/>
          </p:nvSpPr>
          <p:spPr>
            <a:xfrm>
              <a:off x="11259728" y="2856021"/>
              <a:ext cx="276225" cy="275590"/>
            </a:xfrm>
            <a:custGeom>
              <a:rect b="b" l="l" r="r" t="t"/>
              <a:pathLst>
                <a:path extrusionOk="0" h="275589" w="276225">
                  <a:moveTo>
                    <a:pt x="197116" y="0"/>
                  </a:moveTo>
                  <a:lnTo>
                    <a:pt x="0" y="197726"/>
                  </a:lnTo>
                  <a:lnTo>
                    <a:pt x="78816" y="275145"/>
                  </a:lnTo>
                  <a:lnTo>
                    <a:pt x="275920" y="77419"/>
                  </a:lnTo>
                  <a:lnTo>
                    <a:pt x="197116"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0" name="Google Shape;850;p45"/>
            <p:cNvSpPr/>
            <p:nvPr/>
          </p:nvSpPr>
          <p:spPr>
            <a:xfrm>
              <a:off x="11212901" y="3053717"/>
              <a:ext cx="125730" cy="127000"/>
            </a:xfrm>
            <a:custGeom>
              <a:rect b="b" l="l" r="r" t="t"/>
              <a:pathLst>
                <a:path extrusionOk="0" h="127000" w="125729">
                  <a:moveTo>
                    <a:pt x="46697" y="0"/>
                  </a:moveTo>
                  <a:lnTo>
                    <a:pt x="0" y="126428"/>
                  </a:lnTo>
                  <a:lnTo>
                    <a:pt x="125387" y="77762"/>
                  </a:lnTo>
                  <a:lnTo>
                    <a:pt x="46697" y="0"/>
                  </a:lnTo>
                  <a:close/>
                </a:path>
              </a:pathLst>
            </a:custGeom>
            <a:solidFill>
              <a:srgbClr val="F6CFD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51" name="Google Shape;851;p45"/>
            <p:cNvPicPr preferRelativeResize="0"/>
            <p:nvPr/>
          </p:nvPicPr>
          <p:blipFill rotWithShape="1">
            <a:blip r:embed="rId4">
              <a:alphaModFix/>
            </a:blip>
            <a:srcRect b="0" l="0" r="0" t="0"/>
            <a:stretch/>
          </p:blipFill>
          <p:spPr>
            <a:xfrm>
              <a:off x="11456841" y="2827790"/>
              <a:ext cx="106696" cy="105647"/>
            </a:xfrm>
            <a:prstGeom prst="rect">
              <a:avLst/>
            </a:prstGeom>
            <a:noFill/>
            <a:ln>
              <a:noFill/>
            </a:ln>
          </p:spPr>
        </p:pic>
        <p:sp>
          <p:nvSpPr>
            <p:cNvPr id="852" name="Google Shape;852;p45"/>
            <p:cNvSpPr/>
            <p:nvPr/>
          </p:nvSpPr>
          <p:spPr>
            <a:xfrm>
              <a:off x="11212895" y="3133017"/>
              <a:ext cx="46990" cy="47625"/>
            </a:xfrm>
            <a:custGeom>
              <a:rect b="b" l="l" r="r" t="t"/>
              <a:pathLst>
                <a:path extrusionOk="0" h="47625" w="46990">
                  <a:moveTo>
                    <a:pt x="17411" y="0"/>
                  </a:moveTo>
                  <a:lnTo>
                    <a:pt x="0" y="47129"/>
                  </a:lnTo>
                  <a:lnTo>
                    <a:pt x="46685" y="29006"/>
                  </a:lnTo>
                  <a:lnTo>
                    <a:pt x="17411" y="0"/>
                  </a:lnTo>
                  <a:close/>
                </a:path>
              </a:pathLst>
            </a:custGeom>
            <a:solidFill>
              <a:srgbClr val="E4708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53" name="Google Shape;853;p45"/>
          <p:cNvSpPr txBox="1"/>
          <p:nvPr/>
        </p:nvSpPr>
        <p:spPr>
          <a:xfrm>
            <a:off x="11836510" y="2846127"/>
            <a:ext cx="2346849"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333D47"/>
                </a:solidFill>
                <a:latin typeface="Arial"/>
                <a:ea typeface="Arial"/>
                <a:cs typeface="Arial"/>
                <a:sym typeface="Arial"/>
              </a:rPr>
              <a:t>Example solution</a:t>
            </a:r>
            <a:endParaRPr sz="1800">
              <a:solidFill>
                <a:schemeClr val="dk1"/>
              </a:solidFill>
              <a:latin typeface="Arial"/>
              <a:ea typeface="Arial"/>
              <a:cs typeface="Arial"/>
              <a:sym typeface="Arial"/>
            </a:endParaRPr>
          </a:p>
        </p:txBody>
      </p:sp>
      <p:sp>
        <p:nvSpPr>
          <p:cNvPr id="854" name="Google Shape;854;p45"/>
          <p:cNvSpPr/>
          <p:nvPr/>
        </p:nvSpPr>
        <p:spPr>
          <a:xfrm>
            <a:off x="464460" y="3440018"/>
            <a:ext cx="5208629" cy="1219195"/>
          </a:xfrm>
          <a:prstGeom prst="roundRect">
            <a:avLst>
              <a:gd fmla="val 12342"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lang="en-US" sz="2000">
                <a:solidFill>
                  <a:srgbClr val="333D47"/>
                </a:solidFill>
                <a:latin typeface="Arial"/>
                <a:ea typeface="Arial"/>
                <a:cs typeface="Arial"/>
                <a:sym typeface="Arial"/>
              </a:rPr>
              <a:t>Our school doesn’t have any green space</a:t>
            </a:r>
            <a:endParaRPr/>
          </a:p>
        </p:txBody>
      </p:sp>
      <p:sp>
        <p:nvSpPr>
          <p:cNvPr id="855" name="Google Shape;855;p45"/>
          <p:cNvSpPr/>
          <p:nvPr/>
        </p:nvSpPr>
        <p:spPr>
          <a:xfrm>
            <a:off x="9219682" y="3440018"/>
            <a:ext cx="6172200" cy="1219209"/>
          </a:xfrm>
          <a:prstGeom prst="roundRect">
            <a:avLst>
              <a:gd fmla="val 14548" name="adj"/>
            </a:avLst>
          </a:prstGeom>
          <a:solidFill>
            <a:srgbClr val="D31145"/>
          </a:solidFill>
          <a:ln>
            <a:noFill/>
          </a:ln>
        </p:spPr>
        <p:txBody>
          <a:bodyPr anchorCtr="0" anchor="ctr" bIns="72000" lIns="180000" spcFirstLastPara="1" rIns="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Build a ‘wellbeing corner’ at your school </a:t>
            </a:r>
            <a:br>
              <a:rPr b="1" lang="en-US" sz="2000">
                <a:solidFill>
                  <a:schemeClr val="lt1"/>
                </a:solidFill>
                <a:latin typeface="Arial"/>
                <a:ea typeface="Arial"/>
                <a:cs typeface="Arial"/>
                <a:sym typeface="Arial"/>
              </a:rPr>
            </a:br>
            <a:r>
              <a:rPr b="1" lang="en-US" sz="2000">
                <a:solidFill>
                  <a:schemeClr val="lt1"/>
                </a:solidFill>
                <a:latin typeface="Arial"/>
                <a:ea typeface="Arial"/>
                <a:cs typeface="Arial"/>
                <a:sym typeface="Arial"/>
              </a:rPr>
              <a:t>with lots of green plants</a:t>
            </a:r>
            <a:endParaRPr/>
          </a:p>
        </p:txBody>
      </p:sp>
      <p:sp>
        <p:nvSpPr>
          <p:cNvPr id="856" name="Google Shape;856;p45"/>
          <p:cNvSpPr/>
          <p:nvPr/>
        </p:nvSpPr>
        <p:spPr>
          <a:xfrm>
            <a:off x="464460" y="4996603"/>
            <a:ext cx="5208629" cy="1219195"/>
          </a:xfrm>
          <a:prstGeom prst="roundRect">
            <a:avLst>
              <a:gd fmla="val 12342"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lang="en-US" sz="2000">
                <a:solidFill>
                  <a:srgbClr val="333D47"/>
                </a:solidFill>
                <a:latin typeface="Arial"/>
                <a:ea typeface="Arial"/>
                <a:cs typeface="Arial"/>
                <a:sym typeface="Arial"/>
              </a:rPr>
              <a:t>Not everything is recycled at lunchtime</a:t>
            </a:r>
            <a:endParaRPr/>
          </a:p>
        </p:txBody>
      </p:sp>
      <p:sp>
        <p:nvSpPr>
          <p:cNvPr id="857" name="Google Shape;857;p45"/>
          <p:cNvSpPr/>
          <p:nvPr/>
        </p:nvSpPr>
        <p:spPr>
          <a:xfrm>
            <a:off x="9219682" y="4996603"/>
            <a:ext cx="6172200" cy="1219209"/>
          </a:xfrm>
          <a:prstGeom prst="roundRect">
            <a:avLst>
              <a:gd fmla="val 14548" name="adj"/>
            </a:avLst>
          </a:prstGeom>
          <a:solidFill>
            <a:srgbClr val="D31145"/>
          </a:solidFill>
          <a:ln>
            <a:noFill/>
          </a:ln>
        </p:spPr>
        <p:txBody>
          <a:bodyPr anchorCtr="0" anchor="ctr" bIns="72000" lIns="180000" spcFirstLastPara="1" rIns="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Work with the caterers to Reduce, Reuse, Recycle</a:t>
            </a:r>
            <a:endParaRPr/>
          </a:p>
        </p:txBody>
      </p:sp>
      <p:sp>
        <p:nvSpPr>
          <p:cNvPr id="858" name="Google Shape;858;p45"/>
          <p:cNvSpPr/>
          <p:nvPr/>
        </p:nvSpPr>
        <p:spPr>
          <a:xfrm>
            <a:off x="464460" y="6553188"/>
            <a:ext cx="5208629" cy="1219195"/>
          </a:xfrm>
          <a:prstGeom prst="roundRect">
            <a:avLst>
              <a:gd fmla="val 12342" name="adj"/>
            </a:avLst>
          </a:prstGeom>
          <a:solidFill>
            <a:srgbClr val="F4F1EF"/>
          </a:solidFill>
          <a:ln>
            <a:noFill/>
          </a:ln>
        </p:spPr>
        <p:txBody>
          <a:bodyPr anchorCtr="0" anchor="ctr" bIns="72000" lIns="180000" spcFirstLastPara="1" rIns="180000" wrap="square" tIns="72000">
            <a:noAutofit/>
          </a:bodyPr>
          <a:lstStyle/>
          <a:p>
            <a:pPr indent="0" lvl="0" marL="0" marR="0" rtl="0" algn="l">
              <a:spcBef>
                <a:spcPts val="0"/>
              </a:spcBef>
              <a:spcAft>
                <a:spcPts val="0"/>
              </a:spcAft>
              <a:buNone/>
            </a:pPr>
            <a:r>
              <a:rPr lang="en-US" sz="2000">
                <a:solidFill>
                  <a:srgbClr val="333D47"/>
                </a:solidFill>
                <a:latin typeface="Arial"/>
                <a:ea typeface="Arial"/>
                <a:cs typeface="Arial"/>
                <a:sym typeface="Arial"/>
              </a:rPr>
              <a:t>Some of our food travels long distances on planes</a:t>
            </a:r>
            <a:endParaRPr/>
          </a:p>
        </p:txBody>
      </p:sp>
      <p:sp>
        <p:nvSpPr>
          <p:cNvPr id="859" name="Google Shape;859;p45"/>
          <p:cNvSpPr/>
          <p:nvPr/>
        </p:nvSpPr>
        <p:spPr>
          <a:xfrm>
            <a:off x="9219682" y="6553174"/>
            <a:ext cx="6172200" cy="1219209"/>
          </a:xfrm>
          <a:prstGeom prst="roundRect">
            <a:avLst>
              <a:gd fmla="val 14548" name="adj"/>
            </a:avLst>
          </a:prstGeom>
          <a:solidFill>
            <a:srgbClr val="D31145"/>
          </a:solidFill>
          <a:ln>
            <a:noFill/>
          </a:ln>
        </p:spPr>
        <p:txBody>
          <a:bodyPr anchorCtr="0" anchor="ctr" bIns="72000" lIns="180000" spcFirstLastPara="1" rIns="0" wrap="square" tIns="72000">
            <a:no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Create a vegetable garden to learn about local and seasonal food - and hold a competition to cook delicious meals with what you grow</a:t>
            </a:r>
            <a:endParaRPr/>
          </a:p>
        </p:txBody>
      </p:sp>
      <p:grpSp>
        <p:nvGrpSpPr>
          <p:cNvPr id="860" name="Google Shape;860;p45"/>
          <p:cNvGrpSpPr/>
          <p:nvPr/>
        </p:nvGrpSpPr>
        <p:grpSpPr>
          <a:xfrm>
            <a:off x="6173259" y="3981413"/>
            <a:ext cx="2233178" cy="145415"/>
            <a:chOff x="6173259" y="3889710"/>
            <a:chExt cx="2233178" cy="145415"/>
          </a:xfrm>
        </p:grpSpPr>
        <p:sp>
          <p:nvSpPr>
            <p:cNvPr id="861" name="Google Shape;861;p45"/>
            <p:cNvSpPr/>
            <p:nvPr/>
          </p:nvSpPr>
          <p:spPr>
            <a:xfrm>
              <a:off x="6173259" y="3962399"/>
              <a:ext cx="2232660" cy="0"/>
            </a:xfrm>
            <a:custGeom>
              <a:rect b="b" l="l" r="r" t="t"/>
              <a:pathLst>
                <a:path extrusionOk="0" h="120000" w="2232659">
                  <a:moveTo>
                    <a:pt x="0" y="0"/>
                  </a:moveTo>
                  <a:lnTo>
                    <a:pt x="2232621"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2" name="Google Shape;862;p45"/>
            <p:cNvSpPr/>
            <p:nvPr/>
          </p:nvSpPr>
          <p:spPr>
            <a:xfrm>
              <a:off x="8327697" y="3889710"/>
              <a:ext cx="78740" cy="145415"/>
            </a:xfrm>
            <a:custGeom>
              <a:rect b="b" l="l" r="r" t="t"/>
              <a:pathLst>
                <a:path extrusionOk="0" h="145414" w="78740">
                  <a:moveTo>
                    <a:pt x="0" y="0"/>
                  </a:moveTo>
                  <a:lnTo>
                    <a:pt x="78181" y="72694"/>
                  </a:lnTo>
                  <a:lnTo>
                    <a:pt x="0" y="1453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3" name="Google Shape;863;p45"/>
          <p:cNvGrpSpPr/>
          <p:nvPr/>
        </p:nvGrpSpPr>
        <p:grpSpPr>
          <a:xfrm>
            <a:off x="6173259" y="5535724"/>
            <a:ext cx="2233178" cy="145415"/>
            <a:chOff x="6173259" y="5108910"/>
            <a:chExt cx="2233178" cy="145415"/>
          </a:xfrm>
        </p:grpSpPr>
        <p:sp>
          <p:nvSpPr>
            <p:cNvPr id="864" name="Google Shape;864;p45"/>
            <p:cNvSpPr/>
            <p:nvPr/>
          </p:nvSpPr>
          <p:spPr>
            <a:xfrm>
              <a:off x="6173259" y="5181599"/>
              <a:ext cx="2232660" cy="0"/>
            </a:xfrm>
            <a:custGeom>
              <a:rect b="b" l="l" r="r" t="t"/>
              <a:pathLst>
                <a:path extrusionOk="0" h="120000" w="2232659">
                  <a:moveTo>
                    <a:pt x="0" y="0"/>
                  </a:moveTo>
                  <a:lnTo>
                    <a:pt x="2232621"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5" name="Google Shape;865;p45"/>
            <p:cNvSpPr/>
            <p:nvPr/>
          </p:nvSpPr>
          <p:spPr>
            <a:xfrm>
              <a:off x="8327697" y="5108910"/>
              <a:ext cx="78740" cy="145415"/>
            </a:xfrm>
            <a:custGeom>
              <a:rect b="b" l="l" r="r" t="t"/>
              <a:pathLst>
                <a:path extrusionOk="0" h="145414" w="78740">
                  <a:moveTo>
                    <a:pt x="0" y="0"/>
                  </a:moveTo>
                  <a:lnTo>
                    <a:pt x="78181" y="72694"/>
                  </a:lnTo>
                  <a:lnTo>
                    <a:pt x="0" y="1453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6" name="Google Shape;866;p45"/>
          <p:cNvGrpSpPr/>
          <p:nvPr/>
        </p:nvGrpSpPr>
        <p:grpSpPr>
          <a:xfrm>
            <a:off x="6173259" y="7090070"/>
            <a:ext cx="2233178" cy="145415"/>
            <a:chOff x="6173259" y="6632910"/>
            <a:chExt cx="2233178" cy="145415"/>
          </a:xfrm>
        </p:grpSpPr>
        <p:sp>
          <p:nvSpPr>
            <p:cNvPr id="867" name="Google Shape;867;p45"/>
            <p:cNvSpPr/>
            <p:nvPr/>
          </p:nvSpPr>
          <p:spPr>
            <a:xfrm>
              <a:off x="6173259" y="6705600"/>
              <a:ext cx="2232660" cy="0"/>
            </a:xfrm>
            <a:custGeom>
              <a:rect b="b" l="l" r="r" t="t"/>
              <a:pathLst>
                <a:path extrusionOk="0" h="120000" w="2232659">
                  <a:moveTo>
                    <a:pt x="0" y="0"/>
                  </a:moveTo>
                  <a:lnTo>
                    <a:pt x="2232621"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8" name="Google Shape;868;p45"/>
            <p:cNvSpPr/>
            <p:nvPr/>
          </p:nvSpPr>
          <p:spPr>
            <a:xfrm>
              <a:off x="8327697" y="6632910"/>
              <a:ext cx="78740" cy="145415"/>
            </a:xfrm>
            <a:custGeom>
              <a:rect b="b" l="l" r="r" t="t"/>
              <a:pathLst>
                <a:path extrusionOk="0" h="145415" w="78740">
                  <a:moveTo>
                    <a:pt x="0" y="0"/>
                  </a:moveTo>
                  <a:lnTo>
                    <a:pt x="78181" y="72694"/>
                  </a:lnTo>
                  <a:lnTo>
                    <a:pt x="0" y="1453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0"/>
                                        </p:tgtEl>
                                        <p:attrNameLst>
                                          <p:attrName>style.visibility</p:attrName>
                                        </p:attrNameLst>
                                      </p:cBhvr>
                                      <p:to>
                                        <p:strVal val="visible"/>
                                      </p:to>
                                    </p:set>
                                    <p:animEffect filter="fade" transition="in">
                                      <p:cBhvr>
                                        <p:cTn dur="500"/>
                                        <p:tgtEl>
                                          <p:spTgt spid="860"/>
                                        </p:tgtEl>
                                      </p:cBhvr>
                                    </p:animEffect>
                                  </p:childTnLst>
                                </p:cTn>
                              </p:par>
                              <p:par>
                                <p:cTn fill="hold" nodeType="with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500"/>
                                        <p:tgtEl>
                                          <p:spTgt spid="85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56"/>
                                        </p:tgtEl>
                                        <p:attrNameLst>
                                          <p:attrName>style.visibility</p:attrName>
                                        </p:attrNameLst>
                                      </p:cBhvr>
                                      <p:to>
                                        <p:strVal val="visible"/>
                                      </p:to>
                                    </p:set>
                                    <p:animEffect filter="fade" transition="in">
                                      <p:cBhvr>
                                        <p:cTn dur="500"/>
                                        <p:tgtEl>
                                          <p:spTgt spid="8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500"/>
                                        <p:tgtEl>
                                          <p:spTgt spid="863"/>
                                        </p:tgtEl>
                                      </p:cBhvr>
                                    </p:animEffect>
                                  </p:childTnLst>
                                </p:cTn>
                              </p:par>
                              <p:par>
                                <p:cTn fill="hold" nodeType="with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500"/>
                                        <p:tgtEl>
                                          <p:spTgt spid="85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58"/>
                                        </p:tgtEl>
                                        <p:attrNameLst>
                                          <p:attrName>style.visibility</p:attrName>
                                        </p:attrNameLst>
                                      </p:cBhvr>
                                      <p:to>
                                        <p:strVal val="visible"/>
                                      </p:to>
                                    </p:set>
                                    <p:animEffect filter="fade" transition="in">
                                      <p:cBhvr>
                                        <p:cTn dur="500"/>
                                        <p:tgtEl>
                                          <p:spTgt spid="8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500"/>
                                        <p:tgtEl>
                                          <p:spTgt spid="866"/>
                                        </p:tgtEl>
                                      </p:cBhvr>
                                    </p:animEffect>
                                  </p:childTnLst>
                                </p:cTn>
                              </p:par>
                              <p:par>
                                <p:cTn fill="hold" nodeType="withEffect" presetClass="entr" presetID="10" presetSubtype="0">
                                  <p:stCondLst>
                                    <p:cond delay="0"/>
                                  </p:stCondLst>
                                  <p:childTnLst>
                                    <p:set>
                                      <p:cBhvr>
                                        <p:cTn dur="1" fill="hold">
                                          <p:stCondLst>
                                            <p:cond delay="0"/>
                                          </p:stCondLst>
                                        </p:cTn>
                                        <p:tgtEl>
                                          <p:spTgt spid="859"/>
                                        </p:tgtEl>
                                        <p:attrNameLst>
                                          <p:attrName>style.visibility</p:attrName>
                                        </p:attrNameLst>
                                      </p:cBhvr>
                                      <p:to>
                                        <p:strVal val="visible"/>
                                      </p:to>
                                    </p:set>
                                    <p:animEffect filter="fade" transition="in">
                                      <p:cBhvr>
                                        <p:cTn dur="500"/>
                                        <p:tgtEl>
                                          <p:spTgt spid="8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46"/>
          <p:cNvSpPr txBox="1"/>
          <p:nvPr>
            <p:ph type="title"/>
          </p:nvPr>
        </p:nvSpPr>
        <p:spPr>
          <a:xfrm>
            <a:off x="464461" y="2180073"/>
            <a:ext cx="4467757" cy="1820427"/>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7000"/>
              <a:buFont typeface="Arial"/>
              <a:buNone/>
            </a:pPr>
            <a:r>
              <a:rPr lang="en-US"/>
              <a:t>Session 3:</a:t>
            </a:r>
            <a:br>
              <a:rPr lang="en-US"/>
            </a:br>
            <a:r>
              <a:rPr lang="en-US"/>
              <a:t>Action plan</a:t>
            </a:r>
            <a:br>
              <a:rPr lang="en-US"/>
            </a:br>
            <a:endParaRPr/>
          </a:p>
        </p:txBody>
      </p:sp>
      <p:sp>
        <p:nvSpPr>
          <p:cNvPr id="875" name="Google Shape;875;p46"/>
          <p:cNvSpPr txBox="1"/>
          <p:nvPr/>
        </p:nvSpPr>
        <p:spPr>
          <a:xfrm>
            <a:off x="446647" y="520700"/>
            <a:ext cx="2914286"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lt1"/>
                </a:solidFill>
                <a:latin typeface="Arial"/>
                <a:ea typeface="Arial"/>
                <a:cs typeface="Arial"/>
                <a:sym typeface="Arial"/>
              </a:rPr>
              <a:t>Healthy School toolkit</a:t>
            </a:r>
            <a:endParaRPr/>
          </a:p>
        </p:txBody>
      </p:sp>
      <p:sp>
        <p:nvSpPr>
          <p:cNvPr id="876" name="Google Shape;876;p46"/>
          <p:cNvSpPr/>
          <p:nvPr/>
        </p:nvSpPr>
        <p:spPr>
          <a:xfrm>
            <a:off x="464459" y="6860182"/>
            <a:ext cx="9276245" cy="604344"/>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Content: </a:t>
            </a:r>
            <a:r>
              <a:rPr lang="en-US" sz="1800">
                <a:solidFill>
                  <a:srgbClr val="D31145"/>
                </a:solidFill>
                <a:latin typeface="Arial"/>
                <a:ea typeface="Arial"/>
                <a:cs typeface="Arial"/>
                <a:sym typeface="Arial"/>
              </a:rPr>
              <a:t>Selecting from your long list of ideas to create an Action Plan</a:t>
            </a:r>
            <a:endParaRPr/>
          </a:p>
        </p:txBody>
      </p:sp>
      <p:sp>
        <p:nvSpPr>
          <p:cNvPr id="877" name="Google Shape;877;p46"/>
          <p:cNvSpPr/>
          <p:nvPr/>
        </p:nvSpPr>
        <p:spPr>
          <a:xfrm>
            <a:off x="464461" y="7769327"/>
            <a:ext cx="2509967" cy="60960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Time: </a:t>
            </a:r>
            <a:r>
              <a:rPr lang="en-US" sz="1800">
                <a:solidFill>
                  <a:srgbClr val="D31145"/>
                </a:solidFill>
                <a:latin typeface="Arial"/>
                <a:ea typeface="Arial"/>
                <a:cs typeface="Arial"/>
                <a:sym typeface="Arial"/>
              </a:rPr>
              <a:t>30-45 minutes</a:t>
            </a:r>
            <a:endParaRPr sz="1800">
              <a:solidFill>
                <a:schemeClr val="lt1"/>
              </a:solidFill>
              <a:latin typeface="Arial"/>
              <a:ea typeface="Arial"/>
              <a:cs typeface="Arial"/>
              <a:sym typeface="Arial"/>
            </a:endParaRPr>
          </a:p>
        </p:txBody>
      </p:sp>
      <p:sp>
        <p:nvSpPr>
          <p:cNvPr id="878" name="Google Shape;878;p46"/>
          <p:cNvSpPr/>
          <p:nvPr/>
        </p:nvSpPr>
        <p:spPr>
          <a:xfrm>
            <a:off x="3226297" y="7769327"/>
            <a:ext cx="6514408" cy="60960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Skills: </a:t>
            </a:r>
            <a:r>
              <a:rPr lang="en-US" sz="1800">
                <a:solidFill>
                  <a:srgbClr val="D31145"/>
                </a:solidFill>
                <a:latin typeface="Arial"/>
                <a:ea typeface="Arial"/>
                <a:cs typeface="Arial"/>
                <a:sym typeface="Arial"/>
              </a:rPr>
              <a:t>Organisation, communication, leadership, teamwork</a:t>
            </a:r>
            <a:endParaRPr sz="1800">
              <a:solidFill>
                <a:schemeClr val="lt1"/>
              </a:solidFill>
              <a:latin typeface="Arial"/>
              <a:ea typeface="Arial"/>
              <a:cs typeface="Arial"/>
              <a:sym typeface="Arial"/>
            </a:endParaRPr>
          </a:p>
        </p:txBody>
      </p:sp>
      <p:pic>
        <p:nvPicPr>
          <p:cNvPr id="879" name="Google Shape;879;p46"/>
          <p:cNvPicPr preferRelativeResize="0"/>
          <p:nvPr/>
        </p:nvPicPr>
        <p:blipFill rotWithShape="1">
          <a:blip r:embed="rId3">
            <a:alphaModFix/>
          </a:blip>
          <a:srcRect b="0" l="0" r="0" t="0"/>
          <a:stretch/>
        </p:blipFill>
        <p:spPr>
          <a:xfrm>
            <a:off x="9614065" y="412369"/>
            <a:ext cx="6641934" cy="679526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9" name="Shape 259"/>
        <p:cNvGrpSpPr/>
        <p:nvPr/>
      </p:nvGrpSpPr>
      <p:grpSpPr>
        <a:xfrm>
          <a:off x="0" y="0"/>
          <a:ext cx="0" cy="0"/>
          <a:chOff x="0" y="0"/>
          <a:chExt cx="0" cy="0"/>
        </a:xfrm>
      </p:grpSpPr>
      <p:sp>
        <p:nvSpPr>
          <p:cNvPr id="260" name="Google Shape;260;p20"/>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Running your project </a:t>
            </a:r>
            <a:endParaRPr/>
          </a:p>
        </p:txBody>
      </p:sp>
      <p:sp>
        <p:nvSpPr>
          <p:cNvPr id="261" name="Google Shape;261;p20"/>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Teacher’s notes</a:t>
            </a:r>
            <a:endParaRPr sz="1800">
              <a:solidFill>
                <a:schemeClr val="lt1"/>
              </a:solidFill>
              <a:latin typeface="Arial"/>
              <a:ea typeface="Arial"/>
              <a:cs typeface="Arial"/>
              <a:sym typeface="Arial"/>
            </a:endParaRPr>
          </a:p>
        </p:txBody>
      </p:sp>
      <p:sp>
        <p:nvSpPr>
          <p:cNvPr id="262" name="Google Shape;262;p20"/>
          <p:cNvSpPr txBox="1"/>
          <p:nvPr>
            <p:ph idx="1" type="body"/>
          </p:nvPr>
        </p:nvSpPr>
        <p:spPr>
          <a:xfrm>
            <a:off x="464461" y="1569846"/>
            <a:ext cx="15347039" cy="572408"/>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000"/>
              <a:buNone/>
            </a:pPr>
            <a:r>
              <a:rPr lang="en-US"/>
              <a:t>We suggest running a weekly session for three weeks to get your project started. You can then run regular check-in meetings for as long as needed to complete your project (we suggest at least a month). </a:t>
            </a:r>
            <a:endParaRPr/>
          </a:p>
        </p:txBody>
      </p:sp>
      <p:graphicFrame>
        <p:nvGraphicFramePr>
          <p:cNvPr id="263" name="Google Shape;263;p20"/>
          <p:cNvGraphicFramePr/>
          <p:nvPr/>
        </p:nvGraphicFramePr>
        <p:xfrm>
          <a:off x="464461" y="2277067"/>
          <a:ext cx="3000000" cy="3000000"/>
        </p:xfrm>
        <a:graphic>
          <a:graphicData uri="http://schemas.openxmlformats.org/drawingml/2006/table">
            <a:tbl>
              <a:tblPr bandRow="1" firstRow="1">
                <a:noFill/>
                <a:tableStyleId>{25FDE5F1-6251-49A7-A7C9-264A4D4C2348}</a:tableStyleId>
              </a:tblPr>
              <a:tblGrid>
                <a:gridCol w="3046050"/>
                <a:gridCol w="5027275"/>
                <a:gridCol w="2166400"/>
                <a:gridCol w="1694650"/>
                <a:gridCol w="3435175"/>
              </a:tblGrid>
              <a:tr h="584200">
                <a:tc>
                  <a:txBody>
                    <a:bodyPr/>
                    <a:lstStyle/>
                    <a:p>
                      <a:pPr indent="0" lvl="0" marL="152400" marR="0" rtl="0" algn="l">
                        <a:lnSpc>
                          <a:spcPct val="100000"/>
                        </a:lnSpc>
                        <a:spcBef>
                          <a:spcPts val="0"/>
                        </a:spcBef>
                        <a:spcAft>
                          <a:spcPts val="0"/>
                        </a:spcAft>
                        <a:buNone/>
                      </a:pPr>
                      <a:r>
                        <a:rPr b="1" lang="en-US" sz="2000" u="none" cap="none" strike="noStrike">
                          <a:solidFill>
                            <a:srgbClr val="FFFFFF"/>
                          </a:solidFill>
                          <a:latin typeface="Arial"/>
                          <a:ea typeface="Arial"/>
                          <a:cs typeface="Arial"/>
                          <a:sym typeface="Arial"/>
                        </a:rPr>
                        <a:t>Session</a:t>
                      </a:r>
                      <a:endParaRPr sz="2000" u="none" cap="none" strike="noStrike">
                        <a:latin typeface="Arial"/>
                        <a:ea typeface="Arial"/>
                        <a:cs typeface="Arial"/>
                        <a:sym typeface="Arial"/>
                      </a:endParaRPr>
                    </a:p>
                  </a:txBody>
                  <a:tcPr marT="130175" marB="0" marR="0" marL="0">
                    <a:solidFill>
                      <a:srgbClr val="D31145"/>
                    </a:solidFill>
                  </a:tcPr>
                </a:tc>
                <a:tc>
                  <a:txBody>
                    <a:bodyPr/>
                    <a:lstStyle/>
                    <a:p>
                      <a:pPr indent="0" lvl="0" marL="152400" marR="0" rtl="0" algn="l">
                        <a:lnSpc>
                          <a:spcPct val="100000"/>
                        </a:lnSpc>
                        <a:spcBef>
                          <a:spcPts val="0"/>
                        </a:spcBef>
                        <a:spcAft>
                          <a:spcPts val="0"/>
                        </a:spcAft>
                        <a:buNone/>
                      </a:pPr>
                      <a:r>
                        <a:rPr b="1" lang="en-US" sz="2000" u="none" cap="none" strike="noStrike">
                          <a:solidFill>
                            <a:srgbClr val="FFFFFF"/>
                          </a:solidFill>
                          <a:latin typeface="Arial"/>
                          <a:ea typeface="Arial"/>
                          <a:cs typeface="Arial"/>
                          <a:sym typeface="Arial"/>
                        </a:rPr>
                        <a:t>Overview</a:t>
                      </a:r>
                      <a:endParaRPr sz="2000" u="none" cap="none" strike="noStrike">
                        <a:latin typeface="Arial"/>
                        <a:ea typeface="Arial"/>
                        <a:cs typeface="Arial"/>
                        <a:sym typeface="Arial"/>
                      </a:endParaRPr>
                    </a:p>
                  </a:txBody>
                  <a:tcPr marT="130175" marB="0" marR="0" marL="0">
                    <a:solidFill>
                      <a:srgbClr val="D31145"/>
                    </a:solidFill>
                  </a:tcPr>
                </a:tc>
                <a:tc>
                  <a:txBody>
                    <a:bodyPr/>
                    <a:lstStyle/>
                    <a:p>
                      <a:pPr indent="0" lvl="0" marL="152400" marR="0" rtl="0" algn="l">
                        <a:lnSpc>
                          <a:spcPct val="100000"/>
                        </a:lnSpc>
                        <a:spcBef>
                          <a:spcPts val="0"/>
                        </a:spcBef>
                        <a:spcAft>
                          <a:spcPts val="0"/>
                        </a:spcAft>
                        <a:buNone/>
                      </a:pPr>
                      <a:r>
                        <a:rPr b="1" lang="en-US" sz="2000" u="none" cap="none" strike="noStrike">
                          <a:solidFill>
                            <a:srgbClr val="FFFFFF"/>
                          </a:solidFill>
                          <a:latin typeface="Arial"/>
                          <a:ea typeface="Arial"/>
                          <a:cs typeface="Arial"/>
                          <a:sym typeface="Arial"/>
                        </a:rPr>
                        <a:t>Session timings</a:t>
                      </a:r>
                      <a:endParaRPr sz="2000" u="none" cap="none" strike="noStrike">
                        <a:latin typeface="Arial"/>
                        <a:ea typeface="Arial"/>
                        <a:cs typeface="Arial"/>
                        <a:sym typeface="Arial"/>
                      </a:endParaRPr>
                    </a:p>
                  </a:txBody>
                  <a:tcPr marT="130175" marB="0" marR="0" marL="0">
                    <a:solidFill>
                      <a:srgbClr val="D31145"/>
                    </a:solidFill>
                  </a:tcPr>
                </a:tc>
                <a:tc>
                  <a:txBody>
                    <a:bodyPr/>
                    <a:lstStyle/>
                    <a:p>
                      <a:pPr indent="0" lvl="0" marL="152400" marR="0" rtl="0" algn="l">
                        <a:lnSpc>
                          <a:spcPct val="100000"/>
                        </a:lnSpc>
                        <a:spcBef>
                          <a:spcPts val="0"/>
                        </a:spcBef>
                        <a:spcAft>
                          <a:spcPts val="0"/>
                        </a:spcAft>
                        <a:buNone/>
                      </a:pPr>
                      <a:r>
                        <a:rPr b="1" lang="en-US" sz="2000" u="none" cap="none" strike="noStrike">
                          <a:solidFill>
                            <a:srgbClr val="FFFFFF"/>
                          </a:solidFill>
                          <a:latin typeface="Arial"/>
                          <a:ea typeface="Arial"/>
                          <a:cs typeface="Arial"/>
                          <a:sym typeface="Arial"/>
                        </a:rPr>
                        <a:t>Slides</a:t>
                      </a:r>
                      <a:endParaRPr sz="2000" u="none" cap="none" strike="noStrike">
                        <a:latin typeface="Arial"/>
                        <a:ea typeface="Arial"/>
                        <a:cs typeface="Arial"/>
                        <a:sym typeface="Arial"/>
                      </a:endParaRPr>
                    </a:p>
                  </a:txBody>
                  <a:tcPr marT="130175" marB="0" marR="0" marL="0">
                    <a:solidFill>
                      <a:srgbClr val="D31145"/>
                    </a:solidFill>
                  </a:tcPr>
                </a:tc>
                <a:tc>
                  <a:txBody>
                    <a:bodyPr/>
                    <a:lstStyle/>
                    <a:p>
                      <a:pPr indent="0" lvl="0" marL="152400" marR="0" rtl="0" algn="l">
                        <a:lnSpc>
                          <a:spcPct val="100000"/>
                        </a:lnSpc>
                        <a:spcBef>
                          <a:spcPts val="0"/>
                        </a:spcBef>
                        <a:spcAft>
                          <a:spcPts val="0"/>
                        </a:spcAft>
                        <a:buNone/>
                      </a:pPr>
                      <a:r>
                        <a:rPr b="1" lang="en-US" sz="2000" u="none" cap="none" strike="noStrike">
                          <a:solidFill>
                            <a:srgbClr val="FFFFFF"/>
                          </a:solidFill>
                          <a:latin typeface="Arial"/>
                          <a:ea typeface="Arial"/>
                          <a:cs typeface="Arial"/>
                          <a:sym typeface="Arial"/>
                        </a:rPr>
                        <a:t>Preparation and resources required</a:t>
                      </a:r>
                      <a:endParaRPr sz="2000" u="none" cap="none" strike="noStrike">
                        <a:latin typeface="Arial"/>
                        <a:ea typeface="Arial"/>
                        <a:cs typeface="Arial"/>
                        <a:sym typeface="Arial"/>
                      </a:endParaRPr>
                    </a:p>
                  </a:txBody>
                  <a:tcPr marT="130175" marB="0" marR="0" marL="0">
                    <a:solidFill>
                      <a:srgbClr val="D31145"/>
                    </a:solidFill>
                  </a:tcPr>
                </a:tc>
              </a:tr>
              <a:tr h="1099175">
                <a:tc>
                  <a:txBody>
                    <a:bodyPr/>
                    <a:lstStyle/>
                    <a:p>
                      <a:pPr indent="0" lvl="0" marL="152400" marR="923290" rtl="0" algn="l">
                        <a:lnSpc>
                          <a:spcPct val="100000"/>
                        </a:lnSpc>
                        <a:spcBef>
                          <a:spcPts val="0"/>
                        </a:spcBef>
                        <a:spcAft>
                          <a:spcPts val="0"/>
                        </a:spcAft>
                        <a:buNone/>
                      </a:pPr>
                      <a:r>
                        <a:rPr b="1" lang="en-US" sz="2000" u="none" cap="none" strike="noStrike">
                          <a:solidFill>
                            <a:srgbClr val="333D47"/>
                          </a:solidFill>
                          <a:latin typeface="Arial"/>
                          <a:ea typeface="Arial"/>
                          <a:cs typeface="Arial"/>
                          <a:sym typeface="Arial"/>
                        </a:rPr>
                        <a:t>Session 1: Introduction and Research</a:t>
                      </a:r>
                      <a:endParaRPr sz="2000" u="none" cap="none" strike="noStrike">
                        <a:latin typeface="Arial"/>
                        <a:ea typeface="Arial"/>
                        <a:cs typeface="Arial"/>
                        <a:sym typeface="Arial"/>
                      </a:endParaRPr>
                    </a:p>
                  </a:txBody>
                  <a:tcPr marT="83175" marB="0" marR="0" marL="0">
                    <a:lnR cap="flat" cmpd="sng" w="28575">
                      <a:solidFill>
                        <a:srgbClr val="FFFFFF"/>
                      </a:solidFill>
                      <a:prstDash val="solid"/>
                      <a:round/>
                      <a:headEnd len="sm" w="sm" type="none"/>
                      <a:tailEnd len="sm" w="sm" type="none"/>
                    </a:lnR>
                    <a:lnB cap="flat" cmpd="sng" w="28575">
                      <a:solidFill>
                        <a:srgbClr val="FFFFFF"/>
                      </a:solidFill>
                      <a:prstDash val="solid"/>
                      <a:round/>
                      <a:headEnd len="sm" w="sm" type="none"/>
                      <a:tailEnd len="sm" w="sm" type="none"/>
                    </a:lnB>
                    <a:solidFill>
                      <a:srgbClr val="F4F2F0"/>
                    </a:solidFill>
                  </a:tcPr>
                </a:tc>
                <a:tc>
                  <a:txBody>
                    <a:bodyPr/>
                    <a:lstStyle/>
                    <a:p>
                      <a:pPr indent="0" lvl="0" marL="152400" marR="288925" rtl="0" algn="l">
                        <a:lnSpc>
                          <a:spcPct val="100000"/>
                        </a:lnSpc>
                        <a:spcBef>
                          <a:spcPts val="0"/>
                        </a:spcBef>
                        <a:spcAft>
                          <a:spcPts val="0"/>
                        </a:spcAft>
                        <a:buNone/>
                      </a:pPr>
                      <a:r>
                        <a:rPr lang="en-US" sz="2000" u="none" cap="none" strike="noStrike">
                          <a:solidFill>
                            <a:srgbClr val="333D47"/>
                          </a:solidFill>
                          <a:latin typeface="Arial"/>
                          <a:ea typeface="Arial"/>
                          <a:cs typeface="Arial"/>
                          <a:sym typeface="Arial"/>
                        </a:rPr>
                        <a:t>How healthy is your school now? Do a quick class poll, interviews or survey.</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B cap="flat" cmpd="sng" w="28575">
                      <a:solidFill>
                        <a:srgbClr val="FFFFFF"/>
                      </a:solidFill>
                      <a:prstDash val="solid"/>
                      <a:round/>
                      <a:headEnd len="sm" w="sm" type="none"/>
                      <a:tailEnd len="sm" w="sm" type="none"/>
                    </a:lnB>
                    <a:solidFill>
                      <a:srgbClr val="F4F2F0"/>
                    </a:solidFill>
                  </a:tcPr>
                </a:tc>
                <a:tc>
                  <a:txBody>
                    <a:bodyPr/>
                    <a:lstStyle/>
                    <a:p>
                      <a:pPr indent="0" lvl="0" marL="152400" marR="222250" rtl="0" algn="l">
                        <a:lnSpc>
                          <a:spcPct val="100000"/>
                        </a:lnSpc>
                        <a:spcBef>
                          <a:spcPts val="0"/>
                        </a:spcBef>
                        <a:spcAft>
                          <a:spcPts val="0"/>
                        </a:spcAft>
                        <a:buNone/>
                      </a:pPr>
                      <a:r>
                        <a:rPr lang="en-US" sz="2000" u="none" cap="none" strike="noStrike">
                          <a:solidFill>
                            <a:srgbClr val="333D47"/>
                          </a:solidFill>
                          <a:latin typeface="Arial"/>
                          <a:ea typeface="Arial"/>
                          <a:cs typeface="Arial"/>
                          <a:sym typeface="Arial"/>
                        </a:rPr>
                        <a:t>30-45 mins</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B cap="flat" cmpd="sng" w="28575">
                      <a:solidFill>
                        <a:srgbClr val="FFFFFF"/>
                      </a:solidFill>
                      <a:prstDash val="solid"/>
                      <a:round/>
                      <a:headEnd len="sm" w="sm" type="none"/>
                      <a:tailEnd len="sm" w="sm" type="none"/>
                    </a:lnB>
                    <a:solidFill>
                      <a:srgbClr val="F4F2F0"/>
                    </a:solidFill>
                  </a:tcPr>
                </a:tc>
                <a:tc>
                  <a:txBody>
                    <a:bodyPr/>
                    <a:lstStyle/>
                    <a:p>
                      <a:pPr indent="0" lvl="0" marL="152400" marR="222250" rtl="0" algn="l">
                        <a:lnSpc>
                          <a:spcPct val="100000"/>
                        </a:lnSpc>
                        <a:spcBef>
                          <a:spcPts val="0"/>
                        </a:spcBef>
                        <a:spcAft>
                          <a:spcPts val="0"/>
                        </a:spcAft>
                        <a:buClr>
                          <a:srgbClr val="333D47"/>
                        </a:buClr>
                        <a:buSzPts val="2000"/>
                        <a:buFont typeface="Arial"/>
                        <a:buNone/>
                      </a:pPr>
                      <a:r>
                        <a:rPr b="0" lang="en-US" sz="2000" u="none" cap="none" strike="noStrike">
                          <a:solidFill>
                            <a:srgbClr val="333D47"/>
                          </a:solidFill>
                          <a:latin typeface="Arial"/>
                          <a:ea typeface="Arial"/>
                          <a:cs typeface="Arial"/>
                          <a:sym typeface="Arial"/>
                        </a:rPr>
                        <a:t>5-17</a:t>
                      </a:r>
                      <a:endParaRPr/>
                    </a:p>
                    <a:p>
                      <a:pPr indent="0" lvl="0" marL="152400" marR="222250" rtl="0" algn="l">
                        <a:lnSpc>
                          <a:spcPct val="100000"/>
                        </a:lnSpc>
                        <a:spcBef>
                          <a:spcPts val="655"/>
                        </a:spcBef>
                        <a:spcAft>
                          <a:spcPts val="0"/>
                        </a:spcAft>
                        <a:buNone/>
                      </a:pPr>
                      <a:r>
                        <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B cap="flat" cmpd="sng" w="28575">
                      <a:solidFill>
                        <a:srgbClr val="FFFFFF"/>
                      </a:solidFill>
                      <a:prstDash val="solid"/>
                      <a:round/>
                      <a:headEnd len="sm" w="sm" type="none"/>
                      <a:tailEnd len="sm" w="sm" type="none"/>
                    </a:lnB>
                    <a:solidFill>
                      <a:srgbClr val="F4F2F0"/>
                    </a:solidFill>
                  </a:tcPr>
                </a:tc>
                <a:tc>
                  <a:txBody>
                    <a:bodyPr/>
                    <a:lstStyle/>
                    <a:p>
                      <a:pPr indent="0" lvl="0" marL="152400" marR="278765" rtl="0" algn="l">
                        <a:lnSpc>
                          <a:spcPct val="100000"/>
                        </a:lnSpc>
                        <a:spcBef>
                          <a:spcPts val="0"/>
                        </a:spcBef>
                        <a:spcAft>
                          <a:spcPts val="0"/>
                        </a:spcAft>
                        <a:buNone/>
                      </a:pPr>
                      <a:r>
                        <a:rPr b="0" lang="en-US" sz="2000" u="none" cap="none" strike="noStrike">
                          <a:solidFill>
                            <a:srgbClr val="333D47"/>
                          </a:solidFill>
                          <a:latin typeface="Arial"/>
                          <a:ea typeface="Arial"/>
                          <a:cs typeface="Arial"/>
                          <a:sym typeface="Arial"/>
                        </a:rPr>
                        <a:t>Printed copies of slide 16 (one copy per pair)</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B cap="flat" cmpd="sng" w="28575">
                      <a:solidFill>
                        <a:srgbClr val="FFFFFF"/>
                      </a:solidFill>
                      <a:prstDash val="solid"/>
                      <a:round/>
                      <a:headEnd len="sm" w="sm" type="none"/>
                      <a:tailEnd len="sm" w="sm" type="none"/>
                    </a:lnB>
                    <a:solidFill>
                      <a:srgbClr val="F4F2F0"/>
                    </a:solidFill>
                  </a:tcPr>
                </a:tc>
              </a:tr>
              <a:tr h="794375">
                <a:tc>
                  <a:txBody>
                    <a:bodyPr/>
                    <a:lstStyle/>
                    <a:p>
                      <a:pPr indent="0" lvl="0" marL="152400" marR="1219835" rtl="0" algn="l">
                        <a:lnSpc>
                          <a:spcPct val="100000"/>
                        </a:lnSpc>
                        <a:spcBef>
                          <a:spcPts val="0"/>
                        </a:spcBef>
                        <a:spcAft>
                          <a:spcPts val="0"/>
                        </a:spcAft>
                        <a:buNone/>
                      </a:pPr>
                      <a:r>
                        <a:rPr b="1" lang="en-US" sz="2000" u="none" cap="none" strike="noStrike">
                          <a:solidFill>
                            <a:srgbClr val="333D47"/>
                          </a:solidFill>
                          <a:latin typeface="Arial"/>
                          <a:ea typeface="Arial"/>
                          <a:cs typeface="Arial"/>
                          <a:sym typeface="Arial"/>
                        </a:rPr>
                        <a:t>Session 2: Ideas</a:t>
                      </a:r>
                      <a:endParaRPr sz="2000" u="none" cap="none" strike="noStrike">
                        <a:latin typeface="Arial"/>
                        <a:ea typeface="Arial"/>
                        <a:cs typeface="Arial"/>
                        <a:sym typeface="Arial"/>
                      </a:endParaRPr>
                    </a:p>
                  </a:txBody>
                  <a:tcPr marT="83175" marB="0" marR="0" marL="0">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443230" rtl="0" algn="l">
                        <a:lnSpc>
                          <a:spcPct val="100000"/>
                        </a:lnSpc>
                        <a:spcBef>
                          <a:spcPts val="0"/>
                        </a:spcBef>
                        <a:spcAft>
                          <a:spcPts val="0"/>
                        </a:spcAft>
                        <a:buNone/>
                      </a:pPr>
                      <a:r>
                        <a:rPr lang="en-US" sz="2000" u="none" cap="none" strike="noStrike">
                          <a:solidFill>
                            <a:srgbClr val="333D47"/>
                          </a:solidFill>
                          <a:latin typeface="Arial"/>
                          <a:ea typeface="Arial"/>
                          <a:cs typeface="Arial"/>
                          <a:sym typeface="Arial"/>
                        </a:rPr>
                        <a:t>Brainstorm ideas for making your school community healthier.</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0" rtl="0" algn="l">
                        <a:lnSpc>
                          <a:spcPct val="100000"/>
                        </a:lnSpc>
                        <a:spcBef>
                          <a:spcPts val="0"/>
                        </a:spcBef>
                        <a:spcAft>
                          <a:spcPts val="0"/>
                        </a:spcAft>
                        <a:buNone/>
                      </a:pPr>
                      <a:r>
                        <a:rPr lang="en-US" sz="2000" u="none" cap="none" strike="noStrike">
                          <a:solidFill>
                            <a:srgbClr val="333D47"/>
                          </a:solidFill>
                          <a:latin typeface="Arial"/>
                          <a:ea typeface="Arial"/>
                          <a:cs typeface="Arial"/>
                          <a:sym typeface="Arial"/>
                        </a:rPr>
                        <a:t>30-45 mins</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0" rtl="0" algn="l">
                        <a:lnSpc>
                          <a:spcPct val="100000"/>
                        </a:lnSpc>
                        <a:spcBef>
                          <a:spcPts val="0"/>
                        </a:spcBef>
                        <a:spcAft>
                          <a:spcPts val="0"/>
                        </a:spcAft>
                        <a:buClr>
                          <a:srgbClr val="333D47"/>
                        </a:buClr>
                        <a:buSzPts val="2000"/>
                        <a:buFont typeface="Arial"/>
                        <a:buNone/>
                      </a:pPr>
                      <a:r>
                        <a:rPr lang="en-US" sz="2000" u="none" cap="none" strike="noStrike">
                          <a:solidFill>
                            <a:srgbClr val="333D47"/>
                          </a:solidFill>
                          <a:latin typeface="Arial"/>
                          <a:ea typeface="Arial"/>
                          <a:cs typeface="Arial"/>
                          <a:sym typeface="Arial"/>
                        </a:rPr>
                        <a:t>18-28</a:t>
                      </a:r>
                      <a:endParaRPr/>
                    </a:p>
                    <a:p>
                      <a:pPr indent="0" lvl="0" marL="152400" marR="0" rtl="0" algn="l">
                        <a:lnSpc>
                          <a:spcPct val="100000"/>
                        </a:lnSpc>
                        <a:spcBef>
                          <a:spcPts val="655"/>
                        </a:spcBef>
                        <a:spcAft>
                          <a:spcPts val="0"/>
                        </a:spcAft>
                        <a:buNone/>
                      </a:pPr>
                      <a:r>
                        <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0" rtl="0" algn="l">
                        <a:lnSpc>
                          <a:spcPct val="100000"/>
                        </a:lnSpc>
                        <a:spcBef>
                          <a:spcPts val="0"/>
                        </a:spcBef>
                        <a:spcAft>
                          <a:spcPts val="0"/>
                        </a:spcAft>
                        <a:buNone/>
                      </a:pPr>
                      <a:r>
                        <a:rPr lang="en-US" sz="2000" u="none" cap="none" strike="noStrike">
                          <a:solidFill>
                            <a:srgbClr val="333D47"/>
                          </a:solidFill>
                          <a:latin typeface="Arial"/>
                          <a:ea typeface="Arial"/>
                          <a:cs typeface="Arial"/>
                          <a:sym typeface="Arial"/>
                        </a:rPr>
                        <a:t>Printed copy of each of slides 21-28 (one copy)</a:t>
                      </a:r>
                      <a:endParaRPr/>
                    </a:p>
                    <a:p>
                      <a:pPr indent="0" lvl="0" marL="152400" marR="0" rtl="0" algn="l">
                        <a:lnSpc>
                          <a:spcPct val="100000"/>
                        </a:lnSpc>
                        <a:spcBef>
                          <a:spcPts val="655"/>
                        </a:spcBef>
                        <a:spcAft>
                          <a:spcPts val="0"/>
                        </a:spcAft>
                        <a:buNone/>
                      </a:pPr>
                      <a:r>
                        <a:rPr lang="en-US" sz="2000" u="none" cap="none" strike="noStrike">
                          <a:solidFill>
                            <a:srgbClr val="333D47"/>
                          </a:solidFill>
                          <a:latin typeface="Arial"/>
                          <a:ea typeface="Arial"/>
                          <a:cs typeface="Arial"/>
                          <a:sym typeface="Arial"/>
                        </a:rPr>
                        <a:t>Plain paper and pens</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r>
              <a:tr h="794375">
                <a:tc>
                  <a:txBody>
                    <a:bodyPr/>
                    <a:lstStyle/>
                    <a:p>
                      <a:pPr indent="0" lvl="0" marL="152400" marR="1219835" rtl="0" algn="l">
                        <a:lnSpc>
                          <a:spcPct val="100000"/>
                        </a:lnSpc>
                        <a:spcBef>
                          <a:spcPts val="0"/>
                        </a:spcBef>
                        <a:spcAft>
                          <a:spcPts val="0"/>
                        </a:spcAft>
                        <a:buNone/>
                      </a:pPr>
                      <a:r>
                        <a:rPr b="1" lang="en-US" sz="2000" u="none" cap="none" strike="noStrike">
                          <a:solidFill>
                            <a:srgbClr val="333D47"/>
                          </a:solidFill>
                          <a:latin typeface="Arial"/>
                          <a:ea typeface="Arial"/>
                          <a:cs typeface="Arial"/>
                          <a:sym typeface="Arial"/>
                        </a:rPr>
                        <a:t>Session 3: </a:t>
                      </a:r>
                      <a:endParaRPr/>
                    </a:p>
                    <a:p>
                      <a:pPr indent="0" lvl="0" marL="152400" marR="1219835" rtl="0" algn="l">
                        <a:lnSpc>
                          <a:spcPct val="100000"/>
                        </a:lnSpc>
                        <a:spcBef>
                          <a:spcPts val="655"/>
                        </a:spcBef>
                        <a:spcAft>
                          <a:spcPts val="0"/>
                        </a:spcAft>
                        <a:buNone/>
                      </a:pPr>
                      <a:r>
                        <a:rPr b="1" lang="en-US" sz="2000" u="none" cap="none" strike="noStrike">
                          <a:solidFill>
                            <a:srgbClr val="333D47"/>
                          </a:solidFill>
                          <a:latin typeface="Arial"/>
                          <a:ea typeface="Arial"/>
                          <a:cs typeface="Arial"/>
                          <a:sym typeface="Arial"/>
                        </a:rPr>
                        <a:t>Action plan</a:t>
                      </a:r>
                      <a:endParaRPr/>
                    </a:p>
                  </a:txBody>
                  <a:tcPr marT="83175" marB="0" marR="0" marL="0">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599440" rtl="0" algn="l">
                        <a:lnSpc>
                          <a:spcPct val="100000"/>
                        </a:lnSpc>
                        <a:spcBef>
                          <a:spcPts val="0"/>
                        </a:spcBef>
                        <a:spcAft>
                          <a:spcPts val="0"/>
                        </a:spcAft>
                        <a:buNone/>
                      </a:pPr>
                      <a:r>
                        <a:rPr lang="en-US" sz="2000" u="none" cap="none" strike="noStrike">
                          <a:solidFill>
                            <a:srgbClr val="333D47"/>
                          </a:solidFill>
                          <a:latin typeface="Arial"/>
                          <a:ea typeface="Arial"/>
                          <a:cs typeface="Arial"/>
                          <a:sym typeface="Arial"/>
                        </a:rPr>
                        <a:t>Review initial ideas and develop a plan</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0" rtl="0" algn="l">
                        <a:lnSpc>
                          <a:spcPct val="100000"/>
                        </a:lnSpc>
                        <a:spcBef>
                          <a:spcPts val="0"/>
                        </a:spcBef>
                        <a:spcAft>
                          <a:spcPts val="0"/>
                        </a:spcAft>
                        <a:buNone/>
                      </a:pPr>
                      <a:r>
                        <a:rPr lang="en-US" sz="2000" u="none" cap="none" strike="noStrike">
                          <a:solidFill>
                            <a:srgbClr val="333D47"/>
                          </a:solidFill>
                          <a:latin typeface="Arial"/>
                          <a:ea typeface="Arial"/>
                          <a:cs typeface="Arial"/>
                          <a:sym typeface="Arial"/>
                        </a:rPr>
                        <a:t>30-45 mins</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0" rtl="0" algn="l">
                        <a:lnSpc>
                          <a:spcPct val="100000"/>
                        </a:lnSpc>
                        <a:spcBef>
                          <a:spcPts val="0"/>
                        </a:spcBef>
                        <a:spcAft>
                          <a:spcPts val="0"/>
                        </a:spcAft>
                        <a:buClr>
                          <a:srgbClr val="333D47"/>
                        </a:buClr>
                        <a:buSzPts val="2000"/>
                        <a:buFont typeface="Arial"/>
                        <a:buNone/>
                      </a:pPr>
                      <a:r>
                        <a:rPr b="0" lang="en-US" sz="2000" u="none" cap="none" strike="noStrike">
                          <a:solidFill>
                            <a:srgbClr val="333D47"/>
                          </a:solidFill>
                          <a:latin typeface="Arial"/>
                          <a:ea typeface="Arial"/>
                          <a:cs typeface="Arial"/>
                          <a:sym typeface="Arial"/>
                        </a:rPr>
                        <a:t>29-32</a:t>
                      </a:r>
                      <a:endParaRPr/>
                    </a:p>
                    <a:p>
                      <a:pPr indent="0" lvl="0" marL="152400" marR="0" rtl="0" algn="l">
                        <a:lnSpc>
                          <a:spcPct val="100000"/>
                        </a:lnSpc>
                        <a:spcBef>
                          <a:spcPts val="655"/>
                        </a:spcBef>
                        <a:spcAft>
                          <a:spcPts val="0"/>
                        </a:spcAft>
                        <a:buNone/>
                      </a:pPr>
                      <a:r>
                        <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0" rtl="0" algn="l">
                        <a:lnSpc>
                          <a:spcPct val="100000"/>
                        </a:lnSpc>
                        <a:spcBef>
                          <a:spcPts val="0"/>
                        </a:spcBef>
                        <a:spcAft>
                          <a:spcPts val="0"/>
                        </a:spcAft>
                        <a:buNone/>
                      </a:pPr>
                      <a:r>
                        <a:rPr b="0" lang="en-US" sz="2000" u="none" cap="none" strike="noStrike">
                          <a:solidFill>
                            <a:srgbClr val="333D47"/>
                          </a:solidFill>
                          <a:latin typeface="Arial"/>
                          <a:ea typeface="Arial"/>
                          <a:cs typeface="Arial"/>
                          <a:sym typeface="Arial"/>
                        </a:rPr>
                        <a:t>Action plan template (printed or on a computer)</a:t>
                      </a:r>
                      <a:endParaRPr b="0"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r>
              <a:tr h="794375">
                <a:tc>
                  <a:txBody>
                    <a:bodyPr/>
                    <a:lstStyle/>
                    <a:p>
                      <a:pPr indent="0" lvl="0" marL="152400" marR="0" rtl="0" algn="l">
                        <a:lnSpc>
                          <a:spcPct val="100000"/>
                        </a:lnSpc>
                        <a:spcBef>
                          <a:spcPts val="0"/>
                        </a:spcBef>
                        <a:spcAft>
                          <a:spcPts val="0"/>
                        </a:spcAft>
                        <a:buNone/>
                      </a:pPr>
                      <a:r>
                        <a:rPr b="1" lang="en-US" sz="2000" u="none" cap="none" strike="noStrike">
                          <a:solidFill>
                            <a:srgbClr val="333D47"/>
                          </a:solidFill>
                          <a:latin typeface="Arial"/>
                          <a:ea typeface="Arial"/>
                          <a:cs typeface="Arial"/>
                          <a:sym typeface="Arial"/>
                        </a:rPr>
                        <a:t>Further sessions:</a:t>
                      </a:r>
                      <a:r>
                        <a:rPr b="0" lang="en-US" sz="2000" u="none" cap="none" strike="noStrike">
                          <a:solidFill>
                            <a:schemeClr val="dk1"/>
                          </a:solidFill>
                          <a:latin typeface="Arial"/>
                          <a:ea typeface="Arial"/>
                          <a:cs typeface="Arial"/>
                          <a:sym typeface="Arial"/>
                        </a:rPr>
                        <a:t> </a:t>
                      </a:r>
                      <a:endParaRPr/>
                    </a:p>
                    <a:p>
                      <a:pPr indent="0" lvl="0" marL="152400" marR="0" rtl="0" algn="l">
                        <a:lnSpc>
                          <a:spcPct val="100000"/>
                        </a:lnSpc>
                        <a:spcBef>
                          <a:spcPts val="655"/>
                        </a:spcBef>
                        <a:spcAft>
                          <a:spcPts val="0"/>
                        </a:spcAft>
                        <a:buNone/>
                      </a:pPr>
                      <a:r>
                        <a:rPr b="1" lang="en-US" sz="2000" u="none" cap="none" strike="noStrike">
                          <a:solidFill>
                            <a:srgbClr val="333D47"/>
                          </a:solidFill>
                          <a:latin typeface="Arial"/>
                          <a:ea typeface="Arial"/>
                          <a:cs typeface="Arial"/>
                          <a:sym typeface="Arial"/>
                        </a:rPr>
                        <a:t>Make a change</a:t>
                      </a:r>
                      <a:endParaRPr sz="2000" u="none" cap="none" strike="noStrike">
                        <a:latin typeface="Arial"/>
                        <a:ea typeface="Arial"/>
                        <a:cs typeface="Arial"/>
                        <a:sym typeface="Arial"/>
                      </a:endParaRPr>
                    </a:p>
                  </a:txBody>
                  <a:tcPr marT="83175" marB="0" marR="0" marL="0">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304800" rtl="0" algn="l">
                        <a:lnSpc>
                          <a:spcPct val="100000"/>
                        </a:lnSpc>
                        <a:spcBef>
                          <a:spcPts val="0"/>
                        </a:spcBef>
                        <a:spcAft>
                          <a:spcPts val="0"/>
                        </a:spcAft>
                        <a:buNone/>
                      </a:pPr>
                      <a:r>
                        <a:rPr lang="en-US" sz="2000" u="none" cap="none" strike="noStrike">
                          <a:solidFill>
                            <a:srgbClr val="333D47"/>
                          </a:solidFill>
                          <a:latin typeface="Arial"/>
                          <a:ea typeface="Arial"/>
                          <a:cs typeface="Arial"/>
                          <a:sym typeface="Arial"/>
                        </a:rPr>
                        <a:t>Progress check ins</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278765" rtl="0" algn="l">
                        <a:lnSpc>
                          <a:spcPct val="100000"/>
                        </a:lnSpc>
                        <a:spcBef>
                          <a:spcPts val="0"/>
                        </a:spcBef>
                        <a:spcAft>
                          <a:spcPts val="0"/>
                        </a:spcAft>
                        <a:buNone/>
                      </a:pPr>
                      <a:r>
                        <a:rPr lang="en-US" sz="2000" u="none" cap="none" strike="noStrike">
                          <a:solidFill>
                            <a:srgbClr val="333D47"/>
                          </a:solidFill>
                          <a:latin typeface="Arial"/>
                          <a:ea typeface="Arial"/>
                          <a:cs typeface="Arial"/>
                          <a:sym typeface="Arial"/>
                        </a:rPr>
                        <a:t>15-30 mins per meeting</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278765" rtl="0" algn="l">
                        <a:lnSpc>
                          <a:spcPct val="100000"/>
                        </a:lnSpc>
                        <a:spcBef>
                          <a:spcPts val="0"/>
                        </a:spcBef>
                        <a:spcAft>
                          <a:spcPts val="0"/>
                        </a:spcAft>
                        <a:buClr>
                          <a:srgbClr val="333D47"/>
                        </a:buClr>
                        <a:buSzPts val="2000"/>
                        <a:buFont typeface="Arial"/>
                        <a:buNone/>
                      </a:pPr>
                      <a:r>
                        <a:rPr b="0" lang="en-US" sz="2000" u="none" cap="none" strike="noStrike">
                          <a:solidFill>
                            <a:srgbClr val="333D47"/>
                          </a:solidFill>
                          <a:latin typeface="Arial"/>
                          <a:ea typeface="Arial"/>
                          <a:cs typeface="Arial"/>
                          <a:sym typeface="Arial"/>
                        </a:rPr>
                        <a:t>33-34</a:t>
                      </a:r>
                      <a:endParaRPr/>
                    </a:p>
                    <a:p>
                      <a:pPr indent="0" lvl="0" marL="152400" marR="278765" rtl="0" algn="l">
                        <a:lnSpc>
                          <a:spcPct val="100000"/>
                        </a:lnSpc>
                        <a:spcBef>
                          <a:spcPts val="655"/>
                        </a:spcBef>
                        <a:spcAft>
                          <a:spcPts val="0"/>
                        </a:spcAft>
                        <a:buNone/>
                      </a:pPr>
                      <a:r>
                        <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0" marR="0" rtl="0" algn="l">
                        <a:lnSpc>
                          <a:spcPct val="100000"/>
                        </a:lnSpc>
                        <a:spcBef>
                          <a:spcPts val="0"/>
                        </a:spcBef>
                        <a:spcAft>
                          <a:spcPts val="0"/>
                        </a:spcAft>
                        <a:buNone/>
                      </a:pPr>
                      <a:r>
                        <a:t/>
                      </a:r>
                      <a:endParaRPr sz="2000" u="none" cap="none" strike="noStrike">
                        <a:latin typeface="Times New Roman"/>
                        <a:ea typeface="Times New Roman"/>
                        <a:cs typeface="Times New Roman"/>
                        <a:sym typeface="Times New Roman"/>
                      </a:endParaRPr>
                    </a:p>
                  </a:txBody>
                  <a:tcPr marT="0" marB="0" marR="0" marL="0">
                    <a:lnL cap="flat" cmpd="sng" w="28575">
                      <a:solidFill>
                        <a:srgbClr val="FFFFFF"/>
                      </a:solidFill>
                      <a:prstDash val="solid"/>
                      <a:round/>
                      <a:headEnd len="sm" w="sm" type="none"/>
                      <a:tailEnd len="sm" w="sm" type="none"/>
                    </a:lnL>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r>
              <a:tr h="1099175">
                <a:tc>
                  <a:txBody>
                    <a:bodyPr/>
                    <a:lstStyle/>
                    <a:p>
                      <a:pPr indent="0" lvl="0" marL="152400" marR="443230" rtl="0" algn="l">
                        <a:lnSpc>
                          <a:spcPct val="100000"/>
                        </a:lnSpc>
                        <a:spcBef>
                          <a:spcPts val="0"/>
                        </a:spcBef>
                        <a:spcAft>
                          <a:spcPts val="0"/>
                        </a:spcAft>
                        <a:buNone/>
                      </a:pPr>
                      <a:r>
                        <a:rPr b="1" lang="en-US" sz="2000" u="none" cap="none" strike="noStrike">
                          <a:solidFill>
                            <a:srgbClr val="333D47"/>
                          </a:solidFill>
                          <a:latin typeface="Arial"/>
                          <a:ea typeface="Arial"/>
                          <a:cs typeface="Arial"/>
                          <a:sym typeface="Arial"/>
                        </a:rPr>
                        <a:t>Final session: Share success</a:t>
                      </a:r>
                      <a:endParaRPr sz="2000" u="none" cap="none" strike="noStrike">
                        <a:latin typeface="Arial"/>
                        <a:ea typeface="Arial"/>
                        <a:cs typeface="Arial"/>
                        <a:sym typeface="Arial"/>
                      </a:endParaRPr>
                    </a:p>
                  </a:txBody>
                  <a:tcPr marT="83175" marB="0" marR="0" marL="0">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363220" rtl="0" algn="l">
                        <a:lnSpc>
                          <a:spcPct val="100000"/>
                        </a:lnSpc>
                        <a:spcBef>
                          <a:spcPts val="0"/>
                        </a:spcBef>
                        <a:spcAft>
                          <a:spcPts val="0"/>
                        </a:spcAft>
                        <a:buNone/>
                      </a:pPr>
                      <a:r>
                        <a:rPr lang="en-US" sz="2000" u="none" cap="none" strike="noStrike">
                          <a:solidFill>
                            <a:srgbClr val="333D47"/>
                          </a:solidFill>
                          <a:latin typeface="Arial"/>
                          <a:ea typeface="Arial"/>
                          <a:cs typeface="Arial"/>
                          <a:sym typeface="Arial"/>
                        </a:rPr>
                        <a:t>Share results with the school community and enter the AIA Healthiest Schools Challenge.</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0" rtl="0" algn="l">
                        <a:lnSpc>
                          <a:spcPct val="100000"/>
                        </a:lnSpc>
                        <a:spcBef>
                          <a:spcPts val="0"/>
                        </a:spcBef>
                        <a:spcAft>
                          <a:spcPts val="0"/>
                        </a:spcAft>
                        <a:buNone/>
                      </a:pPr>
                      <a:r>
                        <a:rPr lang="en-US" sz="2000" u="none" cap="none" strike="noStrike">
                          <a:solidFill>
                            <a:srgbClr val="333D47"/>
                          </a:solidFill>
                          <a:latin typeface="Arial"/>
                          <a:ea typeface="Arial"/>
                          <a:cs typeface="Arial"/>
                          <a:sym typeface="Arial"/>
                        </a:rPr>
                        <a:t>60 mins</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0" rtl="0" algn="l">
                        <a:lnSpc>
                          <a:spcPct val="100000"/>
                        </a:lnSpc>
                        <a:spcBef>
                          <a:spcPts val="0"/>
                        </a:spcBef>
                        <a:spcAft>
                          <a:spcPts val="0"/>
                        </a:spcAft>
                        <a:buClr>
                          <a:srgbClr val="333D47"/>
                        </a:buClr>
                        <a:buSzPts val="2000"/>
                        <a:buFont typeface="Arial"/>
                        <a:buNone/>
                      </a:pPr>
                      <a:r>
                        <a:rPr b="0" lang="en-US" sz="2000" u="none" cap="none" strike="noStrike">
                          <a:solidFill>
                            <a:srgbClr val="333D47"/>
                          </a:solidFill>
                          <a:latin typeface="Arial"/>
                          <a:ea typeface="Arial"/>
                          <a:cs typeface="Arial"/>
                          <a:sym typeface="Arial"/>
                        </a:rPr>
                        <a:t>35-36</a:t>
                      </a:r>
                      <a:endParaRPr/>
                    </a:p>
                    <a:p>
                      <a:pPr indent="0" lvl="0" marL="152400" marR="0" rtl="0" algn="l">
                        <a:lnSpc>
                          <a:spcPct val="100000"/>
                        </a:lnSpc>
                        <a:spcBef>
                          <a:spcPts val="655"/>
                        </a:spcBef>
                        <a:spcAft>
                          <a:spcPts val="0"/>
                        </a:spcAft>
                        <a:buNone/>
                      </a:pPr>
                      <a:r>
                        <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0" rtl="0" algn="l">
                        <a:lnSpc>
                          <a:spcPct val="100000"/>
                        </a:lnSpc>
                        <a:spcBef>
                          <a:spcPts val="0"/>
                        </a:spcBef>
                        <a:spcAft>
                          <a:spcPts val="0"/>
                        </a:spcAft>
                        <a:buNone/>
                      </a:pPr>
                      <a:r>
                        <a:rPr b="0" lang="en-US" sz="2000" u="none" cap="none" strike="noStrike">
                          <a:solidFill>
                            <a:srgbClr val="333D47"/>
                          </a:solidFill>
                          <a:latin typeface="Arial"/>
                          <a:ea typeface="Arial"/>
                          <a:cs typeface="Arial"/>
                          <a:sym typeface="Arial"/>
                        </a:rPr>
                        <a:t>AIA Healthiest Schools Challenge entry form</a:t>
                      </a:r>
                      <a:endParaRPr b="0"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r>
            </a:tbl>
          </a:graphicData>
        </a:graphic>
      </p:graphicFrame>
      <p:sp>
        <p:nvSpPr>
          <p:cNvPr id="264" name="Google Shape;264;p20"/>
          <p:cNvSpPr txBox="1"/>
          <p:nvPr/>
        </p:nvSpPr>
        <p:spPr>
          <a:xfrm>
            <a:off x="5251269" y="8253672"/>
            <a:ext cx="10712631" cy="890328"/>
          </a:xfrm>
          <a:prstGeom prst="rect">
            <a:avLst/>
          </a:prstGeom>
          <a:noFill/>
          <a:ln>
            <a:noFill/>
          </a:ln>
        </p:spPr>
        <p:txBody>
          <a:bodyPr anchorCtr="0" anchor="t" bIns="0" lIns="0" spcFirstLastPara="1" rIns="0" wrap="square" tIns="0">
            <a:noAutofit/>
          </a:bodyPr>
          <a:lstStyle/>
          <a:p>
            <a:pPr indent="0" lvl="1" marL="0" marR="0" rtl="0" algn="l">
              <a:lnSpc>
                <a:spcPct val="90000"/>
              </a:lnSpc>
              <a:spcBef>
                <a:spcPts val="0"/>
              </a:spcBef>
              <a:spcAft>
                <a:spcPts val="0"/>
              </a:spcAft>
              <a:buClr>
                <a:srgbClr val="333D47"/>
              </a:buClr>
              <a:buSzPts val="2000"/>
              <a:buFont typeface="Arial"/>
              <a:buNone/>
            </a:pPr>
            <a:r>
              <a:rPr b="1" i="0" lang="en-US" sz="2000" u="none" cap="none" strike="noStrike">
                <a:solidFill>
                  <a:srgbClr val="333D47"/>
                </a:solidFill>
                <a:latin typeface="Arial"/>
                <a:ea typeface="Arial"/>
                <a:cs typeface="Arial"/>
                <a:sym typeface="Arial"/>
              </a:rPr>
              <a:t>Not enough time for a full project? </a:t>
            </a:r>
            <a:r>
              <a:rPr b="0" i="0" lang="en-US" sz="2000" u="none" cap="none" strike="noStrike">
                <a:solidFill>
                  <a:srgbClr val="333D47"/>
                </a:solidFill>
                <a:latin typeface="Arial"/>
                <a:ea typeface="Arial"/>
                <a:cs typeface="Arial"/>
                <a:sym typeface="Arial"/>
              </a:rPr>
              <a:t>Take a look at the Quick Ideas Generator to help you come up with some quick wins in just an hou</a:t>
            </a:r>
            <a:r>
              <a:rPr lang="en-US" sz="2000">
                <a:solidFill>
                  <a:srgbClr val="333D47"/>
                </a:solidFill>
              </a:rPr>
              <a:t>r!</a:t>
            </a:r>
            <a:endParaRPr b="0" i="0" sz="2000" u="none" cap="none" strike="noStrike">
              <a:solidFill>
                <a:srgbClr val="333D47"/>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47"/>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How would our ideas work in practice?</a:t>
            </a:r>
            <a:endParaRPr/>
          </a:p>
        </p:txBody>
      </p:sp>
      <p:sp>
        <p:nvSpPr>
          <p:cNvPr id="886" name="Google Shape;886;p47"/>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Action Plan</a:t>
            </a:r>
            <a:endParaRPr/>
          </a:p>
        </p:txBody>
      </p:sp>
      <p:sp>
        <p:nvSpPr>
          <p:cNvPr id="887" name="Google Shape;887;p47"/>
          <p:cNvSpPr txBox="1"/>
          <p:nvPr>
            <p:ph idx="1" type="body"/>
          </p:nvPr>
        </p:nvSpPr>
        <p:spPr>
          <a:xfrm>
            <a:off x="464461" y="1636703"/>
            <a:ext cx="15347039"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33D47"/>
              </a:buClr>
              <a:buSzPts val="2600"/>
              <a:buNone/>
            </a:pPr>
            <a:r>
              <a:rPr lang="en-US"/>
              <a:t>Divide into small groups and divide up the ideas from your last session. </a:t>
            </a:r>
            <a:endParaRPr/>
          </a:p>
        </p:txBody>
      </p:sp>
      <p:grpSp>
        <p:nvGrpSpPr>
          <p:cNvPr id="888" name="Google Shape;888;p47"/>
          <p:cNvGrpSpPr/>
          <p:nvPr/>
        </p:nvGrpSpPr>
        <p:grpSpPr>
          <a:xfrm>
            <a:off x="9093200" y="3201565"/>
            <a:ext cx="967105" cy="615926"/>
            <a:chOff x="9093200" y="3498924"/>
            <a:chExt cx="967105" cy="615926"/>
          </a:xfrm>
        </p:grpSpPr>
        <p:sp>
          <p:nvSpPr>
            <p:cNvPr id="889" name="Google Shape;889;p47"/>
            <p:cNvSpPr/>
            <p:nvPr/>
          </p:nvSpPr>
          <p:spPr>
            <a:xfrm>
              <a:off x="9093200" y="3519855"/>
              <a:ext cx="967105" cy="594995"/>
            </a:xfrm>
            <a:custGeom>
              <a:rect b="b" l="l" r="r" t="t"/>
              <a:pathLst>
                <a:path extrusionOk="0" h="594995" w="967104">
                  <a:moveTo>
                    <a:pt x="0" y="594944"/>
                  </a:moveTo>
                  <a:lnTo>
                    <a:pt x="966774"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0" name="Google Shape;890;p47"/>
            <p:cNvSpPr/>
            <p:nvPr/>
          </p:nvSpPr>
          <p:spPr>
            <a:xfrm>
              <a:off x="9955290" y="3498924"/>
              <a:ext cx="104775" cy="123825"/>
            </a:xfrm>
            <a:custGeom>
              <a:rect b="b" l="l" r="r" t="t"/>
              <a:pathLst>
                <a:path extrusionOk="0" h="123825" w="104775">
                  <a:moveTo>
                    <a:pt x="0" y="0"/>
                  </a:moveTo>
                  <a:lnTo>
                    <a:pt x="104686" y="20929"/>
                  </a:lnTo>
                  <a:lnTo>
                    <a:pt x="76200" y="123825"/>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1" name="Google Shape;891;p47"/>
          <p:cNvGrpSpPr/>
          <p:nvPr/>
        </p:nvGrpSpPr>
        <p:grpSpPr>
          <a:xfrm>
            <a:off x="4948096" y="3201565"/>
            <a:ext cx="967106" cy="615926"/>
            <a:chOff x="4948096" y="3498924"/>
            <a:chExt cx="967106" cy="615926"/>
          </a:xfrm>
        </p:grpSpPr>
        <p:sp>
          <p:nvSpPr>
            <p:cNvPr id="892" name="Google Shape;892;p47"/>
            <p:cNvSpPr/>
            <p:nvPr/>
          </p:nvSpPr>
          <p:spPr>
            <a:xfrm>
              <a:off x="4948097" y="3519855"/>
              <a:ext cx="967105" cy="594995"/>
            </a:xfrm>
            <a:custGeom>
              <a:rect b="b" l="l" r="r" t="t"/>
              <a:pathLst>
                <a:path extrusionOk="0" h="594995" w="967104">
                  <a:moveTo>
                    <a:pt x="966774" y="594944"/>
                  </a:moveTo>
                  <a:lnTo>
                    <a:pt x="0"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3" name="Google Shape;893;p47"/>
            <p:cNvSpPr/>
            <p:nvPr/>
          </p:nvSpPr>
          <p:spPr>
            <a:xfrm>
              <a:off x="4948096" y="3498924"/>
              <a:ext cx="104775" cy="123825"/>
            </a:xfrm>
            <a:custGeom>
              <a:rect b="b" l="l" r="r" t="t"/>
              <a:pathLst>
                <a:path extrusionOk="0" h="123825" w="104775">
                  <a:moveTo>
                    <a:pt x="104686" y="0"/>
                  </a:moveTo>
                  <a:lnTo>
                    <a:pt x="0" y="20929"/>
                  </a:lnTo>
                  <a:lnTo>
                    <a:pt x="28498" y="123825"/>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4" name="Google Shape;894;p47"/>
          <p:cNvGrpSpPr/>
          <p:nvPr/>
        </p:nvGrpSpPr>
        <p:grpSpPr>
          <a:xfrm>
            <a:off x="9093200" y="6240884"/>
            <a:ext cx="967105" cy="615875"/>
            <a:chOff x="9093200" y="6538243"/>
            <a:chExt cx="967105" cy="615875"/>
          </a:xfrm>
        </p:grpSpPr>
        <p:sp>
          <p:nvSpPr>
            <p:cNvPr id="895" name="Google Shape;895;p47"/>
            <p:cNvSpPr/>
            <p:nvPr/>
          </p:nvSpPr>
          <p:spPr>
            <a:xfrm>
              <a:off x="9093200" y="6538243"/>
              <a:ext cx="967105" cy="594995"/>
            </a:xfrm>
            <a:custGeom>
              <a:rect b="b" l="l" r="r" t="t"/>
              <a:pathLst>
                <a:path extrusionOk="0" h="594995" w="967104">
                  <a:moveTo>
                    <a:pt x="0" y="0"/>
                  </a:moveTo>
                  <a:lnTo>
                    <a:pt x="966774" y="594944"/>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6" name="Google Shape;896;p47"/>
            <p:cNvSpPr/>
            <p:nvPr/>
          </p:nvSpPr>
          <p:spPr>
            <a:xfrm>
              <a:off x="9955290" y="7030293"/>
              <a:ext cx="104775" cy="123825"/>
            </a:xfrm>
            <a:custGeom>
              <a:rect b="b" l="l" r="r" t="t"/>
              <a:pathLst>
                <a:path extrusionOk="0" h="123825" w="104775">
                  <a:moveTo>
                    <a:pt x="0" y="123825"/>
                  </a:moveTo>
                  <a:lnTo>
                    <a:pt x="104686" y="102895"/>
                  </a:lnTo>
                  <a:lnTo>
                    <a:pt x="76200"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7" name="Google Shape;897;p47"/>
          <p:cNvGrpSpPr/>
          <p:nvPr/>
        </p:nvGrpSpPr>
        <p:grpSpPr>
          <a:xfrm>
            <a:off x="4948096" y="6240884"/>
            <a:ext cx="967106" cy="615875"/>
            <a:chOff x="4948096" y="6538243"/>
            <a:chExt cx="967106" cy="615875"/>
          </a:xfrm>
        </p:grpSpPr>
        <p:sp>
          <p:nvSpPr>
            <p:cNvPr id="898" name="Google Shape;898;p47"/>
            <p:cNvSpPr/>
            <p:nvPr/>
          </p:nvSpPr>
          <p:spPr>
            <a:xfrm>
              <a:off x="4948097" y="6538243"/>
              <a:ext cx="967105" cy="594995"/>
            </a:xfrm>
            <a:custGeom>
              <a:rect b="b" l="l" r="r" t="t"/>
              <a:pathLst>
                <a:path extrusionOk="0" h="594995" w="967104">
                  <a:moveTo>
                    <a:pt x="966774" y="0"/>
                  </a:moveTo>
                  <a:lnTo>
                    <a:pt x="0" y="594944"/>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9" name="Google Shape;899;p47"/>
            <p:cNvSpPr/>
            <p:nvPr/>
          </p:nvSpPr>
          <p:spPr>
            <a:xfrm>
              <a:off x="4948096" y="7030293"/>
              <a:ext cx="104775" cy="123825"/>
            </a:xfrm>
            <a:custGeom>
              <a:rect b="b" l="l" r="r" t="t"/>
              <a:pathLst>
                <a:path extrusionOk="0" h="123825" w="104775">
                  <a:moveTo>
                    <a:pt x="104686" y="123825"/>
                  </a:moveTo>
                  <a:lnTo>
                    <a:pt x="0" y="102895"/>
                  </a:lnTo>
                  <a:lnTo>
                    <a:pt x="28498"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00" name="Google Shape;900;p47"/>
          <p:cNvSpPr/>
          <p:nvPr/>
        </p:nvSpPr>
        <p:spPr>
          <a:xfrm>
            <a:off x="456960" y="2291226"/>
            <a:ext cx="4216400" cy="2618098"/>
          </a:xfrm>
          <a:prstGeom prst="roundRect">
            <a:avLst>
              <a:gd fmla="val 7162" name="adj"/>
            </a:avLst>
          </a:prstGeom>
          <a:solidFill>
            <a:srgbClr val="F4F1EF"/>
          </a:solidFill>
          <a:ln>
            <a:noFill/>
          </a:ln>
        </p:spPr>
        <p:txBody>
          <a:bodyPr anchorCtr="0" anchor="ctr" bIns="72000" lIns="72000" spcFirstLastPara="1" rIns="72000" wrap="square" tIns="72000">
            <a:noAutofit/>
          </a:bodyPr>
          <a:lstStyle/>
          <a:p>
            <a:pPr indent="0" lvl="0" marL="0" marR="0" rtl="0" algn="ctr">
              <a:spcBef>
                <a:spcPts val="0"/>
              </a:spcBef>
              <a:spcAft>
                <a:spcPts val="0"/>
              </a:spcAft>
              <a:buNone/>
            </a:pPr>
            <a:r>
              <a:rPr b="1" lang="en-US" sz="2000">
                <a:solidFill>
                  <a:srgbClr val="333D47"/>
                </a:solidFill>
                <a:latin typeface="Arial"/>
                <a:ea typeface="Arial"/>
                <a:cs typeface="Arial"/>
                <a:sym typeface="Arial"/>
              </a:rPr>
              <a:t>WHO can this help?</a:t>
            </a:r>
            <a:endParaRPr/>
          </a:p>
          <a:p>
            <a:pPr indent="0" lvl="0" marL="0" marR="0" rtl="0" algn="ctr">
              <a:spcBef>
                <a:spcPts val="0"/>
              </a:spcBef>
              <a:spcAft>
                <a:spcPts val="0"/>
              </a:spcAft>
              <a:buNone/>
            </a:pPr>
            <a:r>
              <a:t/>
            </a:r>
            <a:endParaRPr sz="2000">
              <a:solidFill>
                <a:srgbClr val="333D47"/>
              </a:solidFill>
              <a:latin typeface="Arial"/>
              <a:ea typeface="Arial"/>
              <a:cs typeface="Arial"/>
              <a:sym typeface="Arial"/>
            </a:endParaRPr>
          </a:p>
          <a:p>
            <a:pPr indent="0" lvl="0" marL="0" marR="0" rtl="0" algn="ctr">
              <a:spcBef>
                <a:spcPts val="0"/>
              </a:spcBef>
              <a:spcAft>
                <a:spcPts val="0"/>
              </a:spcAft>
              <a:buNone/>
            </a:pPr>
            <a:r>
              <a:rPr lang="en-US" sz="2000">
                <a:solidFill>
                  <a:srgbClr val="333D47"/>
                </a:solidFill>
                <a:latin typeface="Arial"/>
                <a:ea typeface="Arial"/>
                <a:cs typeface="Arial"/>
                <a:sym typeface="Arial"/>
              </a:rPr>
              <a:t>All/some students</a:t>
            </a:r>
            <a:endParaRPr/>
          </a:p>
          <a:p>
            <a:pPr indent="0" lvl="0" marL="0" marR="0" rtl="0" algn="ctr">
              <a:spcBef>
                <a:spcPts val="0"/>
              </a:spcBef>
              <a:spcAft>
                <a:spcPts val="0"/>
              </a:spcAft>
              <a:buNone/>
            </a:pPr>
            <a:r>
              <a:rPr lang="en-US" sz="2000">
                <a:solidFill>
                  <a:srgbClr val="333D47"/>
                </a:solidFill>
                <a:latin typeface="Arial"/>
                <a:ea typeface="Arial"/>
                <a:cs typeface="Arial"/>
                <a:sym typeface="Arial"/>
              </a:rPr>
              <a:t>Teachers/staff</a:t>
            </a:r>
            <a:br>
              <a:rPr lang="en-US" sz="2000">
                <a:solidFill>
                  <a:srgbClr val="333D47"/>
                </a:solidFill>
              </a:rPr>
            </a:br>
            <a:r>
              <a:rPr lang="en-US" sz="2000">
                <a:solidFill>
                  <a:srgbClr val="333D47"/>
                </a:solidFill>
              </a:rPr>
              <a:t>F</a:t>
            </a:r>
            <a:r>
              <a:rPr lang="en-US" sz="2000">
                <a:solidFill>
                  <a:srgbClr val="333D47"/>
                </a:solidFill>
                <a:latin typeface="Arial"/>
                <a:ea typeface="Arial"/>
                <a:cs typeface="Arial"/>
                <a:sym typeface="Arial"/>
              </a:rPr>
              <a:t>amilies</a:t>
            </a:r>
            <a:endParaRPr/>
          </a:p>
          <a:p>
            <a:pPr indent="0" lvl="0" marL="0" marR="0" rtl="0" algn="ctr">
              <a:spcBef>
                <a:spcPts val="0"/>
              </a:spcBef>
              <a:spcAft>
                <a:spcPts val="0"/>
              </a:spcAft>
              <a:buNone/>
            </a:pPr>
            <a:r>
              <a:rPr lang="en-US" sz="2000">
                <a:solidFill>
                  <a:srgbClr val="333D47"/>
                </a:solidFill>
                <a:latin typeface="Arial"/>
                <a:ea typeface="Arial"/>
                <a:cs typeface="Arial"/>
                <a:sym typeface="Arial"/>
              </a:rPr>
              <a:t>Wider community</a:t>
            </a:r>
            <a:endParaRPr/>
          </a:p>
          <a:p>
            <a:pPr indent="0" lvl="0" marL="0" marR="0" rtl="0" algn="ctr">
              <a:spcBef>
                <a:spcPts val="0"/>
              </a:spcBef>
              <a:spcAft>
                <a:spcPts val="0"/>
              </a:spcAft>
              <a:buNone/>
            </a:pPr>
            <a:r>
              <a:t/>
            </a:r>
            <a:endParaRPr sz="2000">
              <a:solidFill>
                <a:srgbClr val="333D47"/>
              </a:solidFill>
              <a:latin typeface="Arial"/>
              <a:ea typeface="Arial"/>
              <a:cs typeface="Arial"/>
              <a:sym typeface="Arial"/>
            </a:endParaRPr>
          </a:p>
        </p:txBody>
      </p:sp>
      <p:sp>
        <p:nvSpPr>
          <p:cNvPr id="901" name="Google Shape;901;p47"/>
          <p:cNvSpPr/>
          <p:nvPr/>
        </p:nvSpPr>
        <p:spPr>
          <a:xfrm>
            <a:off x="10578422" y="2310135"/>
            <a:ext cx="4216400" cy="2618098"/>
          </a:xfrm>
          <a:prstGeom prst="roundRect">
            <a:avLst>
              <a:gd fmla="val 7162" name="adj"/>
            </a:avLst>
          </a:prstGeom>
          <a:solidFill>
            <a:srgbClr val="F4F1EF"/>
          </a:solidFill>
          <a:ln>
            <a:noFill/>
          </a:ln>
        </p:spPr>
        <p:txBody>
          <a:bodyPr anchorCtr="0" anchor="ctr" bIns="72000" lIns="72000" spcFirstLastPara="1" rIns="72000" wrap="square" tIns="72000">
            <a:noAutofit/>
          </a:bodyPr>
          <a:lstStyle/>
          <a:p>
            <a:pPr indent="0" lvl="0" marL="0" marR="0" rtl="0" algn="ctr">
              <a:spcBef>
                <a:spcPts val="0"/>
              </a:spcBef>
              <a:spcAft>
                <a:spcPts val="0"/>
              </a:spcAft>
              <a:buNone/>
            </a:pPr>
            <a:r>
              <a:rPr b="1" lang="en-US" sz="2000">
                <a:solidFill>
                  <a:srgbClr val="333D47"/>
                </a:solidFill>
                <a:latin typeface="Arial"/>
                <a:ea typeface="Arial"/>
                <a:cs typeface="Arial"/>
                <a:sym typeface="Arial"/>
              </a:rPr>
              <a:t>WHERE would this happen?</a:t>
            </a:r>
            <a:endParaRPr/>
          </a:p>
          <a:p>
            <a:pPr indent="0" lvl="0" marL="0" marR="0" rtl="0" algn="ctr">
              <a:spcBef>
                <a:spcPts val="0"/>
              </a:spcBef>
              <a:spcAft>
                <a:spcPts val="0"/>
              </a:spcAft>
              <a:buNone/>
            </a:pPr>
            <a:r>
              <a:t/>
            </a:r>
            <a:endParaRPr sz="2000">
              <a:solidFill>
                <a:srgbClr val="333D47"/>
              </a:solidFill>
              <a:latin typeface="Arial"/>
              <a:ea typeface="Arial"/>
              <a:cs typeface="Arial"/>
              <a:sym typeface="Arial"/>
            </a:endParaRPr>
          </a:p>
          <a:p>
            <a:pPr indent="0" lvl="0" marL="0" marR="0" rtl="0" algn="ctr">
              <a:spcBef>
                <a:spcPts val="0"/>
              </a:spcBef>
              <a:spcAft>
                <a:spcPts val="0"/>
              </a:spcAft>
              <a:buNone/>
            </a:pPr>
            <a:r>
              <a:rPr lang="en-US" sz="2000">
                <a:solidFill>
                  <a:srgbClr val="333D47"/>
                </a:solidFill>
                <a:latin typeface="Arial"/>
                <a:ea typeface="Arial"/>
                <a:cs typeface="Arial"/>
                <a:sym typeface="Arial"/>
              </a:rPr>
              <a:t>Assembly </a:t>
            </a:r>
            <a:endParaRPr/>
          </a:p>
          <a:p>
            <a:pPr indent="0" lvl="0" marL="0" marR="0" rtl="0" algn="ctr">
              <a:spcBef>
                <a:spcPts val="0"/>
              </a:spcBef>
              <a:spcAft>
                <a:spcPts val="0"/>
              </a:spcAft>
              <a:buNone/>
            </a:pPr>
            <a:r>
              <a:rPr lang="en-US" sz="2000">
                <a:solidFill>
                  <a:srgbClr val="333D47"/>
                </a:solidFill>
                <a:latin typeface="Arial"/>
                <a:ea typeface="Arial"/>
                <a:cs typeface="Arial"/>
                <a:sym typeface="Arial"/>
              </a:rPr>
              <a:t>In class </a:t>
            </a:r>
            <a:endParaRPr/>
          </a:p>
          <a:p>
            <a:pPr indent="0" lvl="0" marL="0" marR="0" rtl="0" algn="ctr">
              <a:spcBef>
                <a:spcPts val="0"/>
              </a:spcBef>
              <a:spcAft>
                <a:spcPts val="0"/>
              </a:spcAft>
              <a:buNone/>
            </a:pPr>
            <a:r>
              <a:rPr lang="en-US" sz="2000">
                <a:solidFill>
                  <a:srgbClr val="333D47"/>
                </a:solidFill>
                <a:latin typeface="Arial"/>
                <a:ea typeface="Arial"/>
                <a:cs typeface="Arial"/>
                <a:sym typeface="Arial"/>
              </a:rPr>
              <a:t> School hall </a:t>
            </a:r>
            <a:endParaRPr sz="2000">
              <a:solidFill>
                <a:srgbClr val="333D47"/>
              </a:solidFill>
              <a:latin typeface="Arial"/>
              <a:ea typeface="Arial"/>
              <a:cs typeface="Arial"/>
              <a:sym typeface="Arial"/>
            </a:endParaRPr>
          </a:p>
          <a:p>
            <a:pPr indent="0" lvl="0" marL="0" marR="0" rtl="0" algn="ctr">
              <a:spcBef>
                <a:spcPts val="0"/>
              </a:spcBef>
              <a:spcAft>
                <a:spcPts val="0"/>
              </a:spcAft>
              <a:buNone/>
            </a:pPr>
            <a:r>
              <a:rPr lang="en-US" sz="2000">
                <a:solidFill>
                  <a:srgbClr val="333D47"/>
                </a:solidFill>
                <a:latin typeface="Arial"/>
                <a:ea typeface="Arial"/>
                <a:cs typeface="Arial"/>
                <a:sym typeface="Arial"/>
              </a:rPr>
              <a:t>Playground</a:t>
            </a:r>
            <a:endParaRPr/>
          </a:p>
          <a:p>
            <a:pPr indent="0" lvl="0" marL="0" marR="0" rtl="0" algn="ctr">
              <a:spcBef>
                <a:spcPts val="0"/>
              </a:spcBef>
              <a:spcAft>
                <a:spcPts val="0"/>
              </a:spcAft>
              <a:buNone/>
            </a:pPr>
            <a:r>
              <a:rPr lang="en-US" sz="2000">
                <a:solidFill>
                  <a:srgbClr val="333D47"/>
                </a:solidFill>
                <a:latin typeface="Arial"/>
                <a:ea typeface="Arial"/>
                <a:cs typeface="Arial"/>
                <a:sym typeface="Arial"/>
              </a:rPr>
              <a:t>Outside school</a:t>
            </a:r>
            <a:endParaRPr/>
          </a:p>
          <a:p>
            <a:pPr indent="0" lvl="0" marL="0" marR="0" rtl="0" algn="ctr">
              <a:spcBef>
                <a:spcPts val="0"/>
              </a:spcBef>
              <a:spcAft>
                <a:spcPts val="0"/>
              </a:spcAft>
              <a:buNone/>
            </a:pPr>
            <a:r>
              <a:rPr lang="en-US" sz="2000">
                <a:solidFill>
                  <a:srgbClr val="333D47"/>
                </a:solidFill>
                <a:latin typeface="Arial"/>
                <a:ea typeface="Arial"/>
                <a:cs typeface="Arial"/>
                <a:sym typeface="Arial"/>
              </a:rPr>
              <a:t>At home</a:t>
            </a:r>
            <a:endParaRPr/>
          </a:p>
        </p:txBody>
      </p:sp>
      <p:sp>
        <p:nvSpPr>
          <p:cNvPr id="902" name="Google Shape;902;p47"/>
          <p:cNvSpPr/>
          <p:nvPr/>
        </p:nvSpPr>
        <p:spPr>
          <a:xfrm>
            <a:off x="5672667" y="4113629"/>
            <a:ext cx="3606800" cy="18288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For each idea, </a:t>
            </a:r>
            <a:endParaRPr/>
          </a:p>
          <a:p>
            <a:pPr indent="0" lvl="0" marL="0" marR="0" rtl="0" algn="ctr">
              <a:spcBef>
                <a:spcPts val="0"/>
              </a:spcBef>
              <a:spcAft>
                <a:spcPts val="0"/>
              </a:spcAft>
              <a:buNone/>
            </a:pPr>
            <a:r>
              <a:rPr b="1" lang="en-US" sz="2000">
                <a:solidFill>
                  <a:schemeClr val="lt1"/>
                </a:solidFill>
                <a:latin typeface="Arial"/>
                <a:ea typeface="Arial"/>
                <a:cs typeface="Arial"/>
                <a:sym typeface="Arial"/>
              </a:rPr>
              <a:t>think about…</a:t>
            </a:r>
            <a:endParaRPr/>
          </a:p>
        </p:txBody>
      </p:sp>
      <p:sp>
        <p:nvSpPr>
          <p:cNvPr id="903" name="Google Shape;903;p47"/>
          <p:cNvSpPr/>
          <p:nvPr/>
        </p:nvSpPr>
        <p:spPr>
          <a:xfrm>
            <a:off x="456960" y="5164803"/>
            <a:ext cx="4216400" cy="2618098"/>
          </a:xfrm>
          <a:prstGeom prst="roundRect">
            <a:avLst>
              <a:gd fmla="val 7162" name="adj"/>
            </a:avLst>
          </a:prstGeom>
          <a:solidFill>
            <a:srgbClr val="F4F1EF"/>
          </a:solidFill>
          <a:ln>
            <a:noFill/>
          </a:ln>
        </p:spPr>
        <p:txBody>
          <a:bodyPr anchorCtr="0" anchor="ctr" bIns="72000" lIns="72000" spcFirstLastPara="1" rIns="72000" wrap="square" tIns="72000">
            <a:noAutofit/>
          </a:bodyPr>
          <a:lstStyle/>
          <a:p>
            <a:pPr indent="0" lvl="0" marL="0" marR="0" rtl="0" algn="ctr">
              <a:spcBef>
                <a:spcPts val="0"/>
              </a:spcBef>
              <a:spcAft>
                <a:spcPts val="0"/>
              </a:spcAft>
              <a:buNone/>
            </a:pPr>
            <a:r>
              <a:rPr b="1" lang="en-US" sz="2000">
                <a:solidFill>
                  <a:srgbClr val="333D47"/>
                </a:solidFill>
                <a:latin typeface="Arial"/>
                <a:ea typeface="Arial"/>
                <a:cs typeface="Arial"/>
                <a:sym typeface="Arial"/>
              </a:rPr>
              <a:t>WHEN would this happen?</a:t>
            </a:r>
            <a:endParaRPr/>
          </a:p>
          <a:p>
            <a:pPr indent="0" lvl="0" marL="0" marR="0" rtl="0" algn="ctr">
              <a:spcBef>
                <a:spcPts val="0"/>
              </a:spcBef>
              <a:spcAft>
                <a:spcPts val="0"/>
              </a:spcAft>
              <a:buNone/>
            </a:pPr>
            <a:r>
              <a:t/>
            </a:r>
            <a:endParaRPr sz="2000">
              <a:solidFill>
                <a:srgbClr val="333D47"/>
              </a:solidFill>
              <a:latin typeface="Arial"/>
              <a:ea typeface="Arial"/>
              <a:cs typeface="Arial"/>
              <a:sym typeface="Arial"/>
            </a:endParaRPr>
          </a:p>
          <a:p>
            <a:pPr indent="0" lvl="0" marL="0" marR="0" rtl="0" algn="ctr">
              <a:spcBef>
                <a:spcPts val="0"/>
              </a:spcBef>
              <a:spcAft>
                <a:spcPts val="0"/>
              </a:spcAft>
              <a:buNone/>
            </a:pPr>
            <a:r>
              <a:rPr lang="en-US" sz="2000">
                <a:solidFill>
                  <a:srgbClr val="333D47"/>
                </a:solidFill>
                <a:latin typeface="Arial"/>
                <a:ea typeface="Arial"/>
                <a:cs typeface="Arial"/>
                <a:sym typeface="Arial"/>
              </a:rPr>
              <a:t>Before/during/after school Lunchtimes </a:t>
            </a:r>
            <a:endParaRPr/>
          </a:p>
          <a:p>
            <a:pPr indent="0" lvl="0" marL="0" marR="0" rtl="0" algn="ctr">
              <a:spcBef>
                <a:spcPts val="0"/>
              </a:spcBef>
              <a:spcAft>
                <a:spcPts val="0"/>
              </a:spcAft>
              <a:buNone/>
            </a:pPr>
            <a:r>
              <a:rPr lang="en-US" sz="2000">
                <a:solidFill>
                  <a:srgbClr val="333D47"/>
                </a:solidFill>
                <a:latin typeface="Arial"/>
                <a:ea typeface="Arial"/>
                <a:cs typeface="Arial"/>
                <a:sym typeface="Arial"/>
              </a:rPr>
              <a:t>Weekends</a:t>
            </a:r>
            <a:endParaRPr/>
          </a:p>
          <a:p>
            <a:pPr indent="0" lvl="0" marL="0" marR="0" rtl="0" algn="ctr">
              <a:spcBef>
                <a:spcPts val="0"/>
              </a:spcBef>
              <a:spcAft>
                <a:spcPts val="0"/>
              </a:spcAft>
              <a:buNone/>
            </a:pPr>
            <a:r>
              <a:rPr lang="en-US" sz="2000">
                <a:solidFill>
                  <a:srgbClr val="333D47"/>
                </a:solidFill>
                <a:latin typeface="Arial"/>
                <a:ea typeface="Arial"/>
                <a:cs typeface="Arial"/>
                <a:sym typeface="Arial"/>
              </a:rPr>
              <a:t>Holidays</a:t>
            </a:r>
            <a:endParaRPr/>
          </a:p>
        </p:txBody>
      </p:sp>
      <p:sp>
        <p:nvSpPr>
          <p:cNvPr id="904" name="Google Shape;904;p47"/>
          <p:cNvSpPr/>
          <p:nvPr/>
        </p:nvSpPr>
        <p:spPr>
          <a:xfrm>
            <a:off x="10578422" y="5183712"/>
            <a:ext cx="4216400" cy="2618098"/>
          </a:xfrm>
          <a:prstGeom prst="roundRect">
            <a:avLst>
              <a:gd fmla="val 7162" name="adj"/>
            </a:avLst>
          </a:prstGeom>
          <a:solidFill>
            <a:srgbClr val="F4F1EF"/>
          </a:solidFill>
          <a:ln>
            <a:noFill/>
          </a:ln>
        </p:spPr>
        <p:txBody>
          <a:bodyPr anchorCtr="0" anchor="ctr" bIns="72000" lIns="72000" spcFirstLastPara="1" rIns="72000" wrap="square" tIns="72000">
            <a:noAutofit/>
          </a:bodyPr>
          <a:lstStyle/>
          <a:p>
            <a:pPr indent="0" lvl="0" marL="0" marR="0" rtl="0" algn="ctr">
              <a:spcBef>
                <a:spcPts val="0"/>
              </a:spcBef>
              <a:spcAft>
                <a:spcPts val="0"/>
              </a:spcAft>
              <a:buNone/>
            </a:pPr>
            <a:r>
              <a:rPr b="1" lang="en-US" sz="2000">
                <a:solidFill>
                  <a:srgbClr val="333D47"/>
                </a:solidFill>
                <a:latin typeface="Arial"/>
                <a:ea typeface="Arial"/>
                <a:cs typeface="Arial"/>
                <a:sym typeface="Arial"/>
              </a:rPr>
              <a:t>HOW will we achieve this?</a:t>
            </a:r>
            <a:endParaRPr/>
          </a:p>
          <a:p>
            <a:pPr indent="0" lvl="0" marL="0" marR="0" rtl="0" algn="ctr">
              <a:spcBef>
                <a:spcPts val="0"/>
              </a:spcBef>
              <a:spcAft>
                <a:spcPts val="0"/>
              </a:spcAft>
              <a:buNone/>
            </a:pPr>
            <a:r>
              <a:t/>
            </a:r>
            <a:endParaRPr sz="2000">
              <a:solidFill>
                <a:srgbClr val="333D47"/>
              </a:solidFill>
              <a:latin typeface="Arial"/>
              <a:ea typeface="Arial"/>
              <a:cs typeface="Arial"/>
              <a:sym typeface="Arial"/>
            </a:endParaRPr>
          </a:p>
          <a:p>
            <a:pPr indent="0" lvl="0" marL="0" marR="0" rtl="0" algn="ctr">
              <a:spcBef>
                <a:spcPts val="0"/>
              </a:spcBef>
              <a:spcAft>
                <a:spcPts val="0"/>
              </a:spcAft>
              <a:buNone/>
            </a:pPr>
            <a:r>
              <a:rPr lang="en-US" sz="2000">
                <a:solidFill>
                  <a:srgbClr val="333D47"/>
                </a:solidFill>
                <a:latin typeface="Arial"/>
                <a:ea typeface="Arial"/>
                <a:cs typeface="Arial"/>
                <a:sym typeface="Arial"/>
              </a:rPr>
              <a:t>Make it an everyday habit </a:t>
            </a:r>
            <a:endParaRPr/>
          </a:p>
          <a:p>
            <a:pPr indent="0" lvl="0" marL="0" marR="0" rtl="0" algn="ctr">
              <a:spcBef>
                <a:spcPts val="0"/>
              </a:spcBef>
              <a:spcAft>
                <a:spcPts val="0"/>
              </a:spcAft>
              <a:buNone/>
            </a:pPr>
            <a:r>
              <a:rPr lang="en-US" sz="2000">
                <a:solidFill>
                  <a:srgbClr val="333D47"/>
                </a:solidFill>
                <a:latin typeface="Arial"/>
                <a:ea typeface="Arial"/>
                <a:cs typeface="Arial"/>
                <a:sym typeface="Arial"/>
              </a:rPr>
              <a:t>Give people information </a:t>
            </a:r>
            <a:endParaRPr/>
          </a:p>
          <a:p>
            <a:pPr indent="0" lvl="0" marL="0" marR="0" rtl="0" algn="ctr">
              <a:spcBef>
                <a:spcPts val="0"/>
              </a:spcBef>
              <a:spcAft>
                <a:spcPts val="0"/>
              </a:spcAft>
              <a:buNone/>
            </a:pPr>
            <a:r>
              <a:rPr lang="en-US" sz="2000">
                <a:solidFill>
                  <a:srgbClr val="333D47"/>
                </a:solidFill>
                <a:latin typeface="Arial"/>
                <a:ea typeface="Arial"/>
                <a:cs typeface="Arial"/>
                <a:sym typeface="Arial"/>
              </a:rPr>
              <a:t>Ask other people to help us (teachers/families/local businesses)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48"/>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Idea selector</a:t>
            </a:r>
            <a:endParaRPr/>
          </a:p>
        </p:txBody>
      </p:sp>
      <p:sp>
        <p:nvSpPr>
          <p:cNvPr id="911" name="Google Shape;911;p48"/>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Action Plan</a:t>
            </a:r>
            <a:endParaRPr/>
          </a:p>
        </p:txBody>
      </p:sp>
      <p:sp>
        <p:nvSpPr>
          <p:cNvPr id="912" name="Google Shape;912;p48"/>
          <p:cNvSpPr txBox="1"/>
          <p:nvPr>
            <p:ph idx="1" type="body"/>
          </p:nvPr>
        </p:nvSpPr>
        <p:spPr>
          <a:xfrm>
            <a:off x="464462" y="1636703"/>
            <a:ext cx="4885304" cy="6309117"/>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200"/>
              <a:buNone/>
            </a:pPr>
            <a:r>
              <a:rPr lang="en-US" sz="2200">
                <a:latin typeface="Arial"/>
                <a:ea typeface="Arial"/>
                <a:cs typeface="Arial"/>
                <a:sym typeface="Arial"/>
              </a:rPr>
              <a:t>Use the impact-difficulty graph to select the ideas that you will go ahead with.</a:t>
            </a:r>
            <a:endParaRPr/>
          </a:p>
          <a:p>
            <a:pPr indent="0" lvl="1" marL="0" rtl="0" algn="l">
              <a:lnSpc>
                <a:spcPct val="90000"/>
              </a:lnSpc>
              <a:spcBef>
                <a:spcPts val="0"/>
              </a:spcBef>
              <a:spcAft>
                <a:spcPts val="0"/>
              </a:spcAft>
              <a:buClr>
                <a:srgbClr val="333D47"/>
              </a:buClr>
              <a:buSzPts val="2200"/>
              <a:buNone/>
            </a:pPr>
            <a:r>
              <a:t/>
            </a:r>
            <a:endParaRPr sz="2200">
              <a:latin typeface="Arial"/>
              <a:ea typeface="Arial"/>
              <a:cs typeface="Arial"/>
              <a:sym typeface="Arial"/>
            </a:endParaRPr>
          </a:p>
          <a:p>
            <a:pPr indent="0" lvl="1" marL="0" rtl="0" algn="l">
              <a:lnSpc>
                <a:spcPct val="90000"/>
              </a:lnSpc>
              <a:spcBef>
                <a:spcPts val="0"/>
              </a:spcBef>
              <a:spcAft>
                <a:spcPts val="0"/>
              </a:spcAft>
              <a:buClr>
                <a:srgbClr val="333D47"/>
              </a:buClr>
              <a:buSzPts val="2200"/>
              <a:buNone/>
            </a:pPr>
            <a:r>
              <a:rPr lang="en-US" sz="2200">
                <a:latin typeface="Arial"/>
                <a:ea typeface="Arial"/>
                <a:cs typeface="Arial"/>
                <a:sym typeface="Arial"/>
              </a:rPr>
              <a:t>Choose ideas with a high impact that you might really be able to do.</a:t>
            </a:r>
            <a:endParaRPr/>
          </a:p>
          <a:p>
            <a:pPr indent="0" lvl="1" marL="0" rtl="0" algn="l">
              <a:lnSpc>
                <a:spcPct val="90000"/>
              </a:lnSpc>
              <a:spcBef>
                <a:spcPts val="0"/>
              </a:spcBef>
              <a:spcAft>
                <a:spcPts val="0"/>
              </a:spcAft>
              <a:buClr>
                <a:srgbClr val="333D47"/>
              </a:buClr>
              <a:buSzPts val="2200"/>
              <a:buNone/>
            </a:pPr>
            <a:r>
              <a:t/>
            </a:r>
            <a:endParaRPr sz="2200">
              <a:latin typeface="Arial"/>
              <a:ea typeface="Arial"/>
              <a:cs typeface="Arial"/>
              <a:sym typeface="Arial"/>
            </a:endParaRPr>
          </a:p>
          <a:p>
            <a:pPr indent="0" lvl="1" marL="0" rtl="0" algn="l">
              <a:lnSpc>
                <a:spcPct val="90000"/>
              </a:lnSpc>
              <a:spcBef>
                <a:spcPts val="0"/>
              </a:spcBef>
              <a:spcAft>
                <a:spcPts val="0"/>
              </a:spcAft>
              <a:buClr>
                <a:srgbClr val="333D47"/>
              </a:buClr>
              <a:buSzPts val="2200"/>
              <a:buNone/>
            </a:pPr>
            <a:r>
              <a:t/>
            </a:r>
            <a:endParaRPr sz="2200">
              <a:latin typeface="Arial"/>
              <a:ea typeface="Arial"/>
              <a:cs typeface="Arial"/>
              <a:sym typeface="Arial"/>
            </a:endParaRPr>
          </a:p>
        </p:txBody>
      </p:sp>
      <p:sp>
        <p:nvSpPr>
          <p:cNvPr id="913" name="Google Shape;913;p48"/>
          <p:cNvSpPr/>
          <p:nvPr/>
        </p:nvSpPr>
        <p:spPr>
          <a:xfrm>
            <a:off x="464461" y="4114799"/>
            <a:ext cx="5208629" cy="3095297"/>
          </a:xfrm>
          <a:prstGeom prst="roundRect">
            <a:avLst>
              <a:gd fmla="val 5245" name="adj"/>
            </a:avLst>
          </a:prstGeom>
          <a:solidFill>
            <a:srgbClr val="D31145"/>
          </a:solidFill>
          <a:ln>
            <a:noFill/>
          </a:ln>
        </p:spPr>
        <p:txBody>
          <a:bodyPr anchorCtr="0" anchor="ctr" bIns="180000" lIns="180000" spcFirstLastPara="1" rIns="180000" wrap="square" tIns="180000">
            <a:noAutofit/>
          </a:bodyPr>
          <a:lstStyle/>
          <a:p>
            <a:pPr indent="0" lvl="0" marL="1260000" marR="0" rtl="0" algn="l">
              <a:spcBef>
                <a:spcPts val="0"/>
              </a:spcBef>
              <a:spcAft>
                <a:spcPts val="0"/>
              </a:spcAft>
              <a:buNone/>
            </a:pPr>
            <a:r>
              <a:rPr b="1" lang="en-US" sz="2000">
                <a:solidFill>
                  <a:schemeClr val="lt1"/>
                </a:solidFill>
                <a:latin typeface="Arial"/>
                <a:ea typeface="Arial"/>
                <a:cs typeface="Arial"/>
                <a:sym typeface="Arial"/>
              </a:rPr>
              <a:t>Top tips</a:t>
            </a:r>
            <a:endParaRPr/>
          </a:p>
          <a:p>
            <a:pPr indent="0" lvl="0" marL="1260000" marR="0" rtl="0" algn="l">
              <a:spcBef>
                <a:spcPts val="0"/>
              </a:spcBef>
              <a:spcAft>
                <a:spcPts val="0"/>
              </a:spcAft>
              <a:buNone/>
            </a:pPr>
            <a:r>
              <a:t/>
            </a:r>
            <a:endParaRPr b="1" sz="2000">
              <a:solidFill>
                <a:schemeClr val="lt1"/>
              </a:solidFill>
              <a:latin typeface="Arial"/>
              <a:ea typeface="Arial"/>
              <a:cs typeface="Arial"/>
              <a:sym typeface="Arial"/>
            </a:endParaRPr>
          </a:p>
          <a:p>
            <a:pPr indent="-342900" lvl="0" marL="1602900" marR="0" rtl="0" algn="l">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Be realistic about how many difficult tasks you can tackle in one go!</a:t>
            </a:r>
            <a:endParaRPr/>
          </a:p>
          <a:p>
            <a:pPr indent="-342900" lvl="0" marL="1602900" marR="0" rtl="0" algn="l">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Keep the other ideas as you might want to return </a:t>
            </a:r>
            <a:br>
              <a:rPr lang="en-US" sz="2000">
                <a:solidFill>
                  <a:schemeClr val="lt1"/>
                </a:solidFill>
                <a:latin typeface="Arial"/>
                <a:ea typeface="Arial"/>
                <a:cs typeface="Arial"/>
                <a:sym typeface="Arial"/>
              </a:rPr>
            </a:br>
            <a:r>
              <a:rPr lang="en-US" sz="2000">
                <a:solidFill>
                  <a:schemeClr val="lt1"/>
                </a:solidFill>
                <a:latin typeface="Arial"/>
                <a:ea typeface="Arial"/>
                <a:cs typeface="Arial"/>
                <a:sym typeface="Arial"/>
              </a:rPr>
              <a:t>to them later.</a:t>
            </a:r>
            <a:endParaRPr/>
          </a:p>
        </p:txBody>
      </p:sp>
      <p:grpSp>
        <p:nvGrpSpPr>
          <p:cNvPr id="914" name="Google Shape;914;p48"/>
          <p:cNvGrpSpPr/>
          <p:nvPr/>
        </p:nvGrpSpPr>
        <p:grpSpPr>
          <a:xfrm>
            <a:off x="684393" y="4347594"/>
            <a:ext cx="864235" cy="864235"/>
            <a:chOff x="11228641" y="3505193"/>
            <a:chExt cx="864235" cy="864235"/>
          </a:xfrm>
        </p:grpSpPr>
        <p:sp>
          <p:nvSpPr>
            <p:cNvPr id="915" name="Google Shape;915;p48"/>
            <p:cNvSpPr/>
            <p:nvPr/>
          </p:nvSpPr>
          <p:spPr>
            <a:xfrm>
              <a:off x="11228641" y="3505193"/>
              <a:ext cx="864235" cy="864235"/>
            </a:xfrm>
            <a:custGeom>
              <a:rect b="b" l="l" r="r" t="t"/>
              <a:pathLst>
                <a:path extrusionOk="0" h="864235" w="864234">
                  <a:moveTo>
                    <a:pt x="431939" y="0"/>
                  </a:moveTo>
                  <a:lnTo>
                    <a:pt x="384874" y="2534"/>
                  </a:lnTo>
                  <a:lnTo>
                    <a:pt x="339277" y="9962"/>
                  </a:lnTo>
                  <a:lnTo>
                    <a:pt x="295412" y="22020"/>
                  </a:lnTo>
                  <a:lnTo>
                    <a:pt x="253541" y="38444"/>
                  </a:lnTo>
                  <a:lnTo>
                    <a:pt x="213930" y="58971"/>
                  </a:lnTo>
                  <a:lnTo>
                    <a:pt x="176840" y="83337"/>
                  </a:lnTo>
                  <a:lnTo>
                    <a:pt x="142536" y="111279"/>
                  </a:lnTo>
                  <a:lnTo>
                    <a:pt x="111281" y="142534"/>
                  </a:lnTo>
                  <a:lnTo>
                    <a:pt x="83338" y="176837"/>
                  </a:lnTo>
                  <a:lnTo>
                    <a:pt x="58971" y="213926"/>
                  </a:lnTo>
                  <a:lnTo>
                    <a:pt x="38444" y="253536"/>
                  </a:lnTo>
                  <a:lnTo>
                    <a:pt x="22020" y="295405"/>
                  </a:lnTo>
                  <a:lnTo>
                    <a:pt x="9962" y="339269"/>
                  </a:lnTo>
                  <a:lnTo>
                    <a:pt x="2534" y="384864"/>
                  </a:lnTo>
                  <a:lnTo>
                    <a:pt x="0" y="431927"/>
                  </a:lnTo>
                  <a:lnTo>
                    <a:pt x="2534" y="478992"/>
                  </a:lnTo>
                  <a:lnTo>
                    <a:pt x="9962" y="524589"/>
                  </a:lnTo>
                  <a:lnTo>
                    <a:pt x="22020" y="568454"/>
                  </a:lnTo>
                  <a:lnTo>
                    <a:pt x="38444" y="610324"/>
                  </a:lnTo>
                  <a:lnTo>
                    <a:pt x="58971" y="649936"/>
                  </a:lnTo>
                  <a:lnTo>
                    <a:pt x="83338" y="687026"/>
                  </a:lnTo>
                  <a:lnTo>
                    <a:pt x="111281" y="721330"/>
                  </a:lnTo>
                  <a:lnTo>
                    <a:pt x="142536" y="752585"/>
                  </a:lnTo>
                  <a:lnTo>
                    <a:pt x="176840" y="780528"/>
                  </a:lnTo>
                  <a:lnTo>
                    <a:pt x="213930" y="804894"/>
                  </a:lnTo>
                  <a:lnTo>
                    <a:pt x="253541" y="825422"/>
                  </a:lnTo>
                  <a:lnTo>
                    <a:pt x="295412" y="841846"/>
                  </a:lnTo>
                  <a:lnTo>
                    <a:pt x="339277" y="853904"/>
                  </a:lnTo>
                  <a:lnTo>
                    <a:pt x="384874" y="861332"/>
                  </a:lnTo>
                  <a:lnTo>
                    <a:pt x="431939" y="863866"/>
                  </a:lnTo>
                  <a:lnTo>
                    <a:pt x="479004" y="861332"/>
                  </a:lnTo>
                  <a:lnTo>
                    <a:pt x="524601" y="853904"/>
                  </a:lnTo>
                  <a:lnTo>
                    <a:pt x="568467" y="841846"/>
                  </a:lnTo>
                  <a:lnTo>
                    <a:pt x="610337" y="825422"/>
                  </a:lnTo>
                  <a:lnTo>
                    <a:pt x="649949" y="804894"/>
                  </a:lnTo>
                  <a:lnTo>
                    <a:pt x="687039" y="780528"/>
                  </a:lnTo>
                  <a:lnTo>
                    <a:pt x="721343" y="752585"/>
                  </a:lnTo>
                  <a:lnTo>
                    <a:pt x="752598" y="721330"/>
                  </a:lnTo>
                  <a:lnTo>
                    <a:pt x="780540" y="687026"/>
                  </a:lnTo>
                  <a:lnTo>
                    <a:pt x="804907" y="649936"/>
                  </a:lnTo>
                  <a:lnTo>
                    <a:pt x="825434" y="610324"/>
                  </a:lnTo>
                  <a:lnTo>
                    <a:pt x="841859" y="568454"/>
                  </a:lnTo>
                  <a:lnTo>
                    <a:pt x="853916" y="524589"/>
                  </a:lnTo>
                  <a:lnTo>
                    <a:pt x="861344" y="478992"/>
                  </a:lnTo>
                  <a:lnTo>
                    <a:pt x="863879" y="431927"/>
                  </a:lnTo>
                  <a:lnTo>
                    <a:pt x="861344" y="384864"/>
                  </a:lnTo>
                  <a:lnTo>
                    <a:pt x="853916" y="339269"/>
                  </a:lnTo>
                  <a:lnTo>
                    <a:pt x="841859" y="295405"/>
                  </a:lnTo>
                  <a:lnTo>
                    <a:pt x="825434" y="253536"/>
                  </a:lnTo>
                  <a:lnTo>
                    <a:pt x="804907" y="213926"/>
                  </a:lnTo>
                  <a:lnTo>
                    <a:pt x="780540" y="176837"/>
                  </a:lnTo>
                  <a:lnTo>
                    <a:pt x="752598" y="142534"/>
                  </a:lnTo>
                  <a:lnTo>
                    <a:pt x="721343" y="111279"/>
                  </a:lnTo>
                  <a:lnTo>
                    <a:pt x="687039" y="83337"/>
                  </a:lnTo>
                  <a:lnTo>
                    <a:pt x="649949" y="58971"/>
                  </a:lnTo>
                  <a:lnTo>
                    <a:pt x="610337" y="38444"/>
                  </a:lnTo>
                  <a:lnTo>
                    <a:pt x="568467" y="22020"/>
                  </a:lnTo>
                  <a:lnTo>
                    <a:pt x="524601" y="9962"/>
                  </a:lnTo>
                  <a:lnTo>
                    <a:pt x="479004" y="2534"/>
                  </a:lnTo>
                  <a:lnTo>
                    <a:pt x="43193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16" name="Google Shape;916;p48"/>
            <p:cNvPicPr preferRelativeResize="0"/>
            <p:nvPr/>
          </p:nvPicPr>
          <p:blipFill rotWithShape="1">
            <a:blip r:embed="rId3">
              <a:alphaModFix/>
            </a:blip>
            <a:srcRect b="0" l="0" r="0" t="0"/>
            <a:stretch/>
          </p:blipFill>
          <p:spPr>
            <a:xfrm>
              <a:off x="11706947" y="3694915"/>
              <a:ext cx="160578" cy="160578"/>
            </a:xfrm>
            <a:prstGeom prst="rect">
              <a:avLst/>
            </a:prstGeom>
            <a:noFill/>
            <a:ln>
              <a:noFill/>
            </a:ln>
          </p:spPr>
        </p:pic>
        <p:sp>
          <p:nvSpPr>
            <p:cNvPr id="917" name="Google Shape;917;p48"/>
            <p:cNvSpPr/>
            <p:nvPr/>
          </p:nvSpPr>
          <p:spPr>
            <a:xfrm>
              <a:off x="11356111" y="3930323"/>
              <a:ext cx="270510" cy="270510"/>
            </a:xfrm>
            <a:custGeom>
              <a:rect b="b" l="l" r="r" t="t"/>
              <a:pathLst>
                <a:path extrusionOk="0" h="270510" w="270509">
                  <a:moveTo>
                    <a:pt x="115265" y="0"/>
                  </a:moveTo>
                  <a:lnTo>
                    <a:pt x="18796" y="96469"/>
                  </a:lnTo>
                  <a:lnTo>
                    <a:pt x="2035" y="125427"/>
                  </a:lnTo>
                  <a:lnTo>
                    <a:pt x="0" y="160724"/>
                  </a:lnTo>
                  <a:lnTo>
                    <a:pt x="12080" y="197974"/>
                  </a:lnTo>
                  <a:lnTo>
                    <a:pt x="37668" y="232791"/>
                  </a:lnTo>
                  <a:lnTo>
                    <a:pt x="72491" y="258383"/>
                  </a:lnTo>
                  <a:lnTo>
                    <a:pt x="109743" y="270463"/>
                  </a:lnTo>
                  <a:lnTo>
                    <a:pt x="145038" y="268425"/>
                  </a:lnTo>
                  <a:lnTo>
                    <a:pt x="173990" y="251663"/>
                  </a:lnTo>
                  <a:lnTo>
                    <a:pt x="270471" y="155194"/>
                  </a:lnTo>
                  <a:lnTo>
                    <a:pt x="115265"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8" name="Google Shape;918;p48"/>
            <p:cNvSpPr/>
            <p:nvPr/>
          </p:nvSpPr>
          <p:spPr>
            <a:xfrm>
              <a:off x="11471381" y="3628555"/>
              <a:ext cx="459740" cy="457200"/>
            </a:xfrm>
            <a:custGeom>
              <a:rect b="b" l="l" r="r" t="t"/>
              <a:pathLst>
                <a:path extrusionOk="0" h="457200" w="459740">
                  <a:moveTo>
                    <a:pt x="122091" y="0"/>
                  </a:moveTo>
                  <a:lnTo>
                    <a:pt x="109206" y="6450"/>
                  </a:lnTo>
                  <a:lnTo>
                    <a:pt x="100634" y="19021"/>
                  </a:lnTo>
                  <a:lnTo>
                    <a:pt x="0" y="301761"/>
                  </a:lnTo>
                  <a:lnTo>
                    <a:pt x="155194" y="456955"/>
                  </a:lnTo>
                  <a:lnTo>
                    <a:pt x="440055" y="358822"/>
                  </a:lnTo>
                  <a:lnTo>
                    <a:pt x="452762" y="350311"/>
                  </a:lnTo>
                  <a:lnTo>
                    <a:pt x="459320" y="337405"/>
                  </a:lnTo>
                  <a:lnTo>
                    <a:pt x="459078" y="322930"/>
                  </a:lnTo>
                  <a:lnTo>
                    <a:pt x="451383" y="309711"/>
                  </a:lnTo>
                  <a:lnTo>
                    <a:pt x="149644" y="7972"/>
                  </a:lnTo>
                  <a:lnTo>
                    <a:pt x="136499" y="297"/>
                  </a:lnTo>
                  <a:lnTo>
                    <a:pt x="122091" y="0"/>
                  </a:lnTo>
                  <a:close/>
                </a:path>
              </a:pathLst>
            </a:custGeom>
            <a:solidFill>
              <a:srgbClr val="E4708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19" name="Google Shape;919;p48"/>
            <p:cNvPicPr preferRelativeResize="0"/>
            <p:nvPr/>
          </p:nvPicPr>
          <p:blipFill rotWithShape="1">
            <a:blip r:embed="rId4">
              <a:alphaModFix/>
            </a:blip>
            <a:srcRect b="0" l="0" r="0" t="0"/>
            <a:stretch/>
          </p:blipFill>
          <p:spPr>
            <a:xfrm>
              <a:off x="11543437" y="4127092"/>
              <a:ext cx="145929" cy="145624"/>
            </a:xfrm>
            <a:prstGeom prst="rect">
              <a:avLst/>
            </a:prstGeom>
            <a:noFill/>
            <a:ln>
              <a:noFill/>
            </a:ln>
          </p:spPr>
        </p:pic>
        <p:sp>
          <p:nvSpPr>
            <p:cNvPr id="920" name="Google Shape;920;p48"/>
            <p:cNvSpPr/>
            <p:nvPr/>
          </p:nvSpPr>
          <p:spPr>
            <a:xfrm>
              <a:off x="11407676" y="4087694"/>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1" name="Google Shape;921;p48"/>
            <p:cNvSpPr/>
            <p:nvPr/>
          </p:nvSpPr>
          <p:spPr>
            <a:xfrm>
              <a:off x="11441669" y="4053703"/>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2" name="Google Shape;922;p48"/>
            <p:cNvSpPr/>
            <p:nvPr/>
          </p:nvSpPr>
          <p:spPr>
            <a:xfrm>
              <a:off x="11475660" y="4019710"/>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3" name="Google Shape;923;p48"/>
            <p:cNvSpPr/>
            <p:nvPr/>
          </p:nvSpPr>
          <p:spPr>
            <a:xfrm>
              <a:off x="11868556" y="3657015"/>
              <a:ext cx="37465" cy="37465"/>
            </a:xfrm>
            <a:custGeom>
              <a:rect b="b" l="l" r="r" t="t"/>
              <a:pathLst>
                <a:path extrusionOk="0" h="37464" w="37465">
                  <a:moveTo>
                    <a:pt x="0" y="36868"/>
                  </a:moveTo>
                  <a:lnTo>
                    <a:pt x="36868" y="0"/>
                  </a:lnTo>
                </a:path>
              </a:pathLst>
            </a:custGeom>
            <a:noFill/>
            <a:ln cap="flat" cmpd="sng" w="174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4" name="Google Shape;924;p48"/>
            <p:cNvSpPr/>
            <p:nvPr/>
          </p:nvSpPr>
          <p:spPr>
            <a:xfrm>
              <a:off x="11756962" y="3597744"/>
              <a:ext cx="205740" cy="208915"/>
            </a:xfrm>
            <a:custGeom>
              <a:rect b="b" l="l" r="r" t="t"/>
              <a:pathLst>
                <a:path extrusionOk="0" h="208914" w="205740">
                  <a:moveTo>
                    <a:pt x="17411" y="0"/>
                  </a:moveTo>
                  <a:lnTo>
                    <a:pt x="0" y="0"/>
                  </a:lnTo>
                  <a:lnTo>
                    <a:pt x="0" y="52133"/>
                  </a:lnTo>
                  <a:lnTo>
                    <a:pt x="17411" y="52133"/>
                  </a:lnTo>
                  <a:lnTo>
                    <a:pt x="17411" y="0"/>
                  </a:lnTo>
                  <a:close/>
                </a:path>
                <a:path extrusionOk="0" h="208914" w="205740">
                  <a:moveTo>
                    <a:pt x="205359" y="191312"/>
                  </a:moveTo>
                  <a:lnTo>
                    <a:pt x="153225" y="191312"/>
                  </a:lnTo>
                  <a:lnTo>
                    <a:pt x="153225" y="208724"/>
                  </a:lnTo>
                  <a:lnTo>
                    <a:pt x="205359" y="208724"/>
                  </a:lnTo>
                  <a:lnTo>
                    <a:pt x="205359" y="191312"/>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descr="Picture of a graph with two axis. On the 'X' axis is the difficulty with three labels:&#10;&#10;1. Easy to do&#10;2. Hard to do&#10;3. Impossible&#10;&#10;On the 'Y' axis are 3 labels:&#10;&#10;1. Would have a small impact&#10;2. Would have a medium impact&#10;3. Would have a huge impact" id="925" name="Google Shape;925;p48"/>
          <p:cNvGrpSpPr/>
          <p:nvPr/>
        </p:nvGrpSpPr>
        <p:grpSpPr>
          <a:xfrm>
            <a:off x="7064247" y="1781047"/>
            <a:ext cx="8387970" cy="6049010"/>
            <a:chOff x="7064247" y="1781047"/>
            <a:chExt cx="8387970" cy="6049010"/>
          </a:xfrm>
        </p:grpSpPr>
        <p:pic>
          <p:nvPicPr>
            <p:cNvPr id="926" name="Google Shape;926;p48"/>
            <p:cNvPicPr preferRelativeResize="0"/>
            <p:nvPr/>
          </p:nvPicPr>
          <p:blipFill rotWithShape="1">
            <a:blip r:embed="rId5">
              <a:alphaModFix/>
            </a:blip>
            <a:srcRect b="0" l="0" r="0" t="0"/>
            <a:stretch/>
          </p:blipFill>
          <p:spPr>
            <a:xfrm>
              <a:off x="8534400" y="1976400"/>
              <a:ext cx="6140242" cy="5852738"/>
            </a:xfrm>
            <a:prstGeom prst="rect">
              <a:avLst/>
            </a:prstGeom>
            <a:noFill/>
            <a:ln>
              <a:noFill/>
            </a:ln>
          </p:spPr>
        </p:pic>
        <p:sp>
          <p:nvSpPr>
            <p:cNvPr id="927" name="Google Shape;927;p48"/>
            <p:cNvSpPr txBox="1"/>
            <p:nvPr/>
          </p:nvSpPr>
          <p:spPr>
            <a:xfrm>
              <a:off x="7237730" y="2818129"/>
              <a:ext cx="1573530" cy="635000"/>
            </a:xfrm>
            <a:prstGeom prst="rect">
              <a:avLst/>
            </a:prstGeom>
            <a:noFill/>
            <a:ln>
              <a:noFill/>
            </a:ln>
          </p:spPr>
          <p:txBody>
            <a:bodyPr anchorCtr="0" anchor="t" bIns="0" lIns="0" spcFirstLastPara="1" rIns="0" wrap="square" tIns="12700">
              <a:spAutoFit/>
            </a:bodyPr>
            <a:lstStyle/>
            <a:p>
              <a:pPr indent="-165100" lvl="0" marL="177165" marR="5080" rtl="0" algn="l">
                <a:lnSpc>
                  <a:spcPct val="100000"/>
                </a:lnSpc>
                <a:spcBef>
                  <a:spcPts val="0"/>
                </a:spcBef>
                <a:spcAft>
                  <a:spcPts val="0"/>
                </a:spcAft>
                <a:buNone/>
              </a:pPr>
              <a:r>
                <a:rPr lang="en-US" sz="2000">
                  <a:solidFill>
                    <a:srgbClr val="333D47"/>
                  </a:solidFill>
                  <a:latin typeface="Arial"/>
                  <a:ea typeface="Arial"/>
                  <a:cs typeface="Arial"/>
                  <a:sym typeface="Arial"/>
                </a:rPr>
                <a:t>Would have a huge impact</a:t>
              </a:r>
              <a:endParaRPr sz="2000">
                <a:solidFill>
                  <a:schemeClr val="dk1"/>
                </a:solidFill>
                <a:latin typeface="Arial"/>
                <a:ea typeface="Arial"/>
                <a:cs typeface="Arial"/>
                <a:sym typeface="Arial"/>
              </a:endParaRPr>
            </a:p>
          </p:txBody>
        </p:sp>
        <p:sp>
          <p:nvSpPr>
            <p:cNvPr id="928" name="Google Shape;928;p48"/>
            <p:cNvSpPr txBox="1"/>
            <p:nvPr/>
          </p:nvSpPr>
          <p:spPr>
            <a:xfrm>
              <a:off x="7064247" y="4291329"/>
              <a:ext cx="1747520" cy="635000"/>
            </a:xfrm>
            <a:prstGeom prst="rect">
              <a:avLst/>
            </a:prstGeom>
            <a:noFill/>
            <a:ln>
              <a:noFill/>
            </a:ln>
          </p:spPr>
          <p:txBody>
            <a:bodyPr anchorCtr="0" anchor="t" bIns="0" lIns="0" spcFirstLastPara="1" rIns="0" wrap="square" tIns="12700">
              <a:spAutoFit/>
            </a:bodyPr>
            <a:lstStyle/>
            <a:p>
              <a:pPr indent="173355" lvl="0" marL="12700" marR="5080" rtl="0" algn="l">
                <a:lnSpc>
                  <a:spcPct val="100000"/>
                </a:lnSpc>
                <a:spcBef>
                  <a:spcPts val="0"/>
                </a:spcBef>
                <a:spcAft>
                  <a:spcPts val="0"/>
                </a:spcAft>
                <a:buNone/>
              </a:pPr>
              <a:r>
                <a:rPr lang="en-US" sz="2000">
                  <a:solidFill>
                    <a:srgbClr val="333D47"/>
                  </a:solidFill>
                  <a:latin typeface="Arial"/>
                  <a:ea typeface="Arial"/>
                  <a:cs typeface="Arial"/>
                  <a:sym typeface="Arial"/>
                </a:rPr>
                <a:t>Would have a medium impact</a:t>
              </a:r>
              <a:endParaRPr sz="2000">
                <a:solidFill>
                  <a:schemeClr val="dk1"/>
                </a:solidFill>
                <a:latin typeface="Arial"/>
                <a:ea typeface="Arial"/>
                <a:cs typeface="Arial"/>
                <a:sym typeface="Arial"/>
              </a:endParaRPr>
            </a:p>
          </p:txBody>
        </p:sp>
        <p:sp>
          <p:nvSpPr>
            <p:cNvPr id="929" name="Google Shape;929;p48"/>
            <p:cNvSpPr txBox="1"/>
            <p:nvPr/>
          </p:nvSpPr>
          <p:spPr>
            <a:xfrm>
              <a:off x="7237730" y="5989828"/>
              <a:ext cx="1573530" cy="635000"/>
            </a:xfrm>
            <a:prstGeom prst="rect">
              <a:avLst/>
            </a:prstGeom>
            <a:noFill/>
            <a:ln>
              <a:noFill/>
            </a:ln>
          </p:spPr>
          <p:txBody>
            <a:bodyPr anchorCtr="0" anchor="t" bIns="0" lIns="0" spcFirstLastPara="1" rIns="0" wrap="square" tIns="12700">
              <a:spAutoFit/>
            </a:bodyPr>
            <a:lstStyle/>
            <a:p>
              <a:pPr indent="-137160" lvl="0" marL="149225" marR="5080" rtl="0" algn="l">
                <a:lnSpc>
                  <a:spcPct val="100000"/>
                </a:lnSpc>
                <a:spcBef>
                  <a:spcPts val="0"/>
                </a:spcBef>
                <a:spcAft>
                  <a:spcPts val="0"/>
                </a:spcAft>
                <a:buNone/>
              </a:pPr>
              <a:r>
                <a:rPr lang="en-US" sz="2000">
                  <a:solidFill>
                    <a:srgbClr val="333D47"/>
                  </a:solidFill>
                  <a:latin typeface="Arial"/>
                  <a:ea typeface="Arial"/>
                  <a:cs typeface="Arial"/>
                  <a:sym typeface="Arial"/>
                </a:rPr>
                <a:t>Would have a small impact</a:t>
              </a:r>
              <a:endParaRPr sz="2000">
                <a:solidFill>
                  <a:schemeClr val="dk1"/>
                </a:solidFill>
                <a:latin typeface="Arial"/>
                <a:ea typeface="Arial"/>
                <a:cs typeface="Arial"/>
                <a:sym typeface="Arial"/>
              </a:endParaRPr>
            </a:p>
          </p:txBody>
        </p:sp>
        <p:sp>
          <p:nvSpPr>
            <p:cNvPr id="930" name="Google Shape;930;p48"/>
            <p:cNvSpPr txBox="1"/>
            <p:nvPr/>
          </p:nvSpPr>
          <p:spPr>
            <a:xfrm>
              <a:off x="9413747" y="7499857"/>
              <a:ext cx="1226185"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000">
                  <a:solidFill>
                    <a:srgbClr val="333D47"/>
                  </a:solidFill>
                  <a:latin typeface="Arial"/>
                  <a:ea typeface="Arial"/>
                  <a:cs typeface="Arial"/>
                  <a:sym typeface="Arial"/>
                </a:rPr>
                <a:t>Easy to do</a:t>
              </a:r>
              <a:endParaRPr sz="2000">
                <a:solidFill>
                  <a:schemeClr val="dk1"/>
                </a:solidFill>
                <a:latin typeface="Arial"/>
                <a:ea typeface="Arial"/>
                <a:cs typeface="Arial"/>
                <a:sym typeface="Arial"/>
              </a:endParaRPr>
            </a:p>
          </p:txBody>
        </p:sp>
        <p:sp>
          <p:nvSpPr>
            <p:cNvPr id="931" name="Google Shape;931;p48"/>
            <p:cNvSpPr txBox="1"/>
            <p:nvPr/>
          </p:nvSpPr>
          <p:spPr>
            <a:xfrm>
              <a:off x="11027409" y="7499857"/>
              <a:ext cx="1211580"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000">
                  <a:solidFill>
                    <a:srgbClr val="333D47"/>
                  </a:solidFill>
                  <a:latin typeface="Arial"/>
                  <a:ea typeface="Arial"/>
                  <a:cs typeface="Arial"/>
                  <a:sym typeface="Arial"/>
                </a:rPr>
                <a:t>Hard to do</a:t>
              </a:r>
              <a:endParaRPr sz="2000">
                <a:solidFill>
                  <a:schemeClr val="dk1"/>
                </a:solidFill>
                <a:latin typeface="Arial"/>
                <a:ea typeface="Arial"/>
                <a:cs typeface="Arial"/>
                <a:sym typeface="Arial"/>
              </a:endParaRPr>
            </a:p>
          </p:txBody>
        </p:sp>
        <p:sp>
          <p:nvSpPr>
            <p:cNvPr id="932" name="Google Shape;932;p48"/>
            <p:cNvSpPr txBox="1"/>
            <p:nvPr/>
          </p:nvSpPr>
          <p:spPr>
            <a:xfrm>
              <a:off x="12524740" y="7499857"/>
              <a:ext cx="1240155"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000">
                  <a:solidFill>
                    <a:srgbClr val="333D47"/>
                  </a:solidFill>
                  <a:latin typeface="Arial"/>
                  <a:ea typeface="Arial"/>
                  <a:cs typeface="Arial"/>
                  <a:sym typeface="Arial"/>
                </a:rPr>
                <a:t>Impossible</a:t>
              </a:r>
              <a:endParaRPr sz="2000">
                <a:solidFill>
                  <a:schemeClr val="dk1"/>
                </a:solidFill>
                <a:latin typeface="Arial"/>
                <a:ea typeface="Arial"/>
                <a:cs typeface="Arial"/>
                <a:sym typeface="Arial"/>
              </a:endParaRPr>
            </a:p>
          </p:txBody>
        </p:sp>
        <p:sp>
          <p:nvSpPr>
            <p:cNvPr id="933" name="Google Shape;933;p48"/>
            <p:cNvSpPr txBox="1"/>
            <p:nvPr/>
          </p:nvSpPr>
          <p:spPr>
            <a:xfrm>
              <a:off x="14340332" y="6948678"/>
              <a:ext cx="1111885"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000">
                  <a:solidFill>
                    <a:srgbClr val="333D47"/>
                  </a:solidFill>
                  <a:latin typeface="Arial"/>
                  <a:ea typeface="Arial"/>
                  <a:cs typeface="Arial"/>
                  <a:sym typeface="Arial"/>
                </a:rPr>
                <a:t>Difficulty</a:t>
              </a:r>
              <a:endParaRPr sz="2000">
                <a:solidFill>
                  <a:schemeClr val="dk1"/>
                </a:solidFill>
                <a:latin typeface="Arial"/>
                <a:ea typeface="Arial"/>
                <a:cs typeface="Arial"/>
                <a:sym typeface="Arial"/>
              </a:endParaRPr>
            </a:p>
          </p:txBody>
        </p:sp>
        <p:sp>
          <p:nvSpPr>
            <p:cNvPr id="934" name="Google Shape;934;p48"/>
            <p:cNvSpPr txBox="1"/>
            <p:nvPr/>
          </p:nvSpPr>
          <p:spPr>
            <a:xfrm>
              <a:off x="8903969" y="1781047"/>
              <a:ext cx="844550"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000">
                  <a:solidFill>
                    <a:srgbClr val="333D47"/>
                  </a:solidFill>
                  <a:latin typeface="Arial"/>
                  <a:ea typeface="Arial"/>
                  <a:cs typeface="Arial"/>
                  <a:sym typeface="Arial"/>
                </a:rPr>
                <a:t>Impact</a:t>
              </a:r>
              <a:endParaRPr sz="2000">
                <a:solidFill>
                  <a:schemeClr val="dk1"/>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49"/>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Creating your Action Plan</a:t>
            </a:r>
            <a:endParaRPr/>
          </a:p>
        </p:txBody>
      </p:sp>
      <p:pic>
        <p:nvPicPr>
          <p:cNvPr descr="Image of a girl lying on her front on the grass, writing in a notepad." id="941" name="Google Shape;941;p49"/>
          <p:cNvPicPr preferRelativeResize="0"/>
          <p:nvPr>
            <p:ph idx="2" type="pic"/>
          </p:nvPr>
        </p:nvPicPr>
        <p:blipFill rotWithShape="1">
          <a:blip r:embed="rId3">
            <a:alphaModFix/>
          </a:blip>
          <a:srcRect b="0" l="19481" r="22570" t="9233"/>
          <a:stretch/>
        </p:blipFill>
        <p:spPr>
          <a:xfrm>
            <a:off x="7499095" y="0"/>
            <a:ext cx="8756905" cy="9144000"/>
          </a:xfrm>
          <a:prstGeom prst="rect">
            <a:avLst/>
          </a:prstGeom>
          <a:noFill/>
          <a:ln>
            <a:noFill/>
          </a:ln>
        </p:spPr>
      </p:pic>
      <p:grpSp>
        <p:nvGrpSpPr>
          <p:cNvPr id="942" name="Google Shape;942;p49"/>
          <p:cNvGrpSpPr/>
          <p:nvPr/>
        </p:nvGrpSpPr>
        <p:grpSpPr>
          <a:xfrm>
            <a:off x="12303125" y="0"/>
            <a:ext cx="3952875" cy="1454150"/>
            <a:chOff x="12303572" y="0"/>
            <a:chExt cx="3952875" cy="1454150"/>
          </a:xfrm>
        </p:grpSpPr>
        <p:sp>
          <p:nvSpPr>
            <p:cNvPr id="943" name="Google Shape;943;p49"/>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44" name="Google Shape;944;p49"/>
            <p:cNvPicPr preferRelativeResize="0"/>
            <p:nvPr/>
          </p:nvPicPr>
          <p:blipFill rotWithShape="1">
            <a:blip r:embed="rId4">
              <a:alphaModFix/>
            </a:blip>
            <a:srcRect b="0" l="0" r="0" t="0"/>
            <a:stretch/>
          </p:blipFill>
          <p:spPr>
            <a:xfrm>
              <a:off x="12344399" y="299949"/>
              <a:ext cx="513295" cy="1076500"/>
            </a:xfrm>
            <a:prstGeom prst="rect">
              <a:avLst/>
            </a:prstGeom>
            <a:noFill/>
            <a:ln>
              <a:noFill/>
            </a:ln>
          </p:spPr>
        </p:pic>
      </p:grpSp>
      <p:sp>
        <p:nvSpPr>
          <p:cNvPr id="945" name="Google Shape;945;p49"/>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Action Plan</a:t>
            </a:r>
            <a:endParaRPr/>
          </a:p>
        </p:txBody>
      </p:sp>
      <p:sp>
        <p:nvSpPr>
          <p:cNvPr id="946" name="Google Shape;946;p49"/>
          <p:cNvSpPr txBox="1"/>
          <p:nvPr>
            <p:ph idx="1" type="body"/>
          </p:nvPr>
        </p:nvSpPr>
        <p:spPr>
          <a:xfrm>
            <a:off x="464451" y="1636700"/>
            <a:ext cx="6764100" cy="2309400"/>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000"/>
              <a:buNone/>
            </a:pPr>
            <a:r>
              <a:rPr lang="en-US"/>
              <a:t>Write down the ideas that you have decided to run with.</a:t>
            </a:r>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rPr lang="en-US"/>
              <a:t>For each idea, break down the steps that you will need to take.</a:t>
            </a:r>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rPr lang="en-US"/>
              <a:t>Think about:</a:t>
            </a:r>
            <a:endParaRPr/>
          </a:p>
          <a:p>
            <a:pPr indent="-304792" lvl="2" marL="306000" rtl="0" algn="l">
              <a:lnSpc>
                <a:spcPct val="90000"/>
              </a:lnSpc>
              <a:spcBef>
                <a:spcPts val="0"/>
              </a:spcBef>
              <a:spcAft>
                <a:spcPts val="0"/>
              </a:spcAft>
              <a:buClr>
                <a:srgbClr val="333D47"/>
              </a:buClr>
              <a:buSzPts val="2000"/>
              <a:buChar char="•"/>
            </a:pPr>
            <a:r>
              <a:rPr b="1" lang="en-US"/>
              <a:t>who</a:t>
            </a:r>
            <a:r>
              <a:rPr lang="en-US"/>
              <a:t> will do </a:t>
            </a:r>
            <a:r>
              <a:rPr b="1" lang="en-US"/>
              <a:t>what</a:t>
            </a:r>
            <a:r>
              <a:rPr lang="en-US"/>
              <a:t>, </a:t>
            </a:r>
            <a:r>
              <a:rPr b="1" lang="en-US"/>
              <a:t>when</a:t>
            </a:r>
            <a:endParaRPr/>
          </a:p>
          <a:p>
            <a:pPr indent="-304792" lvl="2" marL="306000" rtl="0" algn="l">
              <a:lnSpc>
                <a:spcPct val="90000"/>
              </a:lnSpc>
              <a:spcBef>
                <a:spcPts val="0"/>
              </a:spcBef>
              <a:spcAft>
                <a:spcPts val="0"/>
              </a:spcAft>
              <a:buClr>
                <a:srgbClr val="333D47"/>
              </a:buClr>
              <a:buSzPts val="2000"/>
              <a:buChar char="•"/>
            </a:pPr>
            <a:r>
              <a:rPr lang="en-US"/>
              <a:t>any </a:t>
            </a:r>
            <a:r>
              <a:rPr b="1" lang="en-US"/>
              <a:t>help</a:t>
            </a:r>
            <a:r>
              <a:rPr lang="en-US"/>
              <a:t> or </a:t>
            </a:r>
            <a:r>
              <a:rPr b="1" lang="en-US"/>
              <a:t>resources</a:t>
            </a:r>
            <a:r>
              <a:rPr lang="en-US"/>
              <a:t> you need.</a:t>
            </a:r>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t/>
            </a:r>
            <a:endParaRPr/>
          </a:p>
        </p:txBody>
      </p:sp>
      <p:sp>
        <p:nvSpPr>
          <p:cNvPr id="947" name="Google Shape;947;p49"/>
          <p:cNvSpPr/>
          <p:nvPr/>
        </p:nvSpPr>
        <p:spPr>
          <a:xfrm>
            <a:off x="464461" y="4114800"/>
            <a:ext cx="5208600" cy="2149500"/>
          </a:xfrm>
          <a:prstGeom prst="roundRect">
            <a:avLst>
              <a:gd fmla="val 5245" name="adj"/>
            </a:avLst>
          </a:prstGeom>
          <a:solidFill>
            <a:srgbClr val="D31145"/>
          </a:solidFill>
          <a:ln>
            <a:noFill/>
          </a:ln>
        </p:spPr>
        <p:txBody>
          <a:bodyPr anchorCtr="0" anchor="ctr" bIns="180000" lIns="180000" spcFirstLastPara="1" rIns="180000" wrap="square" tIns="180000">
            <a:noAutofit/>
          </a:bodyPr>
          <a:lstStyle/>
          <a:p>
            <a:pPr indent="0" lvl="0" marL="1260000" marR="0" rtl="0" algn="l">
              <a:spcBef>
                <a:spcPts val="0"/>
              </a:spcBef>
              <a:spcAft>
                <a:spcPts val="0"/>
              </a:spcAft>
              <a:buNone/>
            </a:pPr>
            <a:r>
              <a:rPr b="1" lang="en-US" sz="2000">
                <a:solidFill>
                  <a:schemeClr val="lt1"/>
                </a:solidFill>
                <a:latin typeface="Arial"/>
                <a:ea typeface="Arial"/>
                <a:cs typeface="Arial"/>
                <a:sym typeface="Arial"/>
              </a:rPr>
              <a:t>Top tips</a:t>
            </a:r>
            <a:endParaRPr/>
          </a:p>
          <a:p>
            <a:pPr indent="0" lvl="0" marL="1260000" marR="0" rtl="0" algn="l">
              <a:spcBef>
                <a:spcPts val="0"/>
              </a:spcBef>
              <a:spcAft>
                <a:spcPts val="0"/>
              </a:spcAft>
              <a:buNone/>
            </a:pPr>
            <a:r>
              <a:t/>
            </a:r>
            <a:endParaRPr b="1" sz="2000">
              <a:solidFill>
                <a:schemeClr val="lt1"/>
              </a:solidFill>
              <a:latin typeface="Arial"/>
              <a:ea typeface="Arial"/>
              <a:cs typeface="Arial"/>
              <a:sym typeface="Arial"/>
            </a:endParaRPr>
          </a:p>
          <a:p>
            <a:pPr indent="0" lvl="0" marL="1260000" marR="0" rtl="0" algn="l">
              <a:spcBef>
                <a:spcPts val="0"/>
              </a:spcBef>
              <a:spcAft>
                <a:spcPts val="0"/>
              </a:spcAft>
              <a:buNone/>
            </a:pPr>
            <a:r>
              <a:rPr lang="en-US" sz="2000">
                <a:solidFill>
                  <a:schemeClr val="lt1"/>
                </a:solidFill>
                <a:latin typeface="Arial"/>
                <a:ea typeface="Arial"/>
                <a:cs typeface="Arial"/>
                <a:sym typeface="Arial"/>
              </a:rPr>
              <a:t>You can use the AIA Healthiest Schools action plan template if you wish!</a:t>
            </a:r>
            <a:endParaRPr/>
          </a:p>
        </p:txBody>
      </p:sp>
      <p:grpSp>
        <p:nvGrpSpPr>
          <p:cNvPr id="948" name="Google Shape;948;p49"/>
          <p:cNvGrpSpPr/>
          <p:nvPr/>
        </p:nvGrpSpPr>
        <p:grpSpPr>
          <a:xfrm>
            <a:off x="684393" y="4347594"/>
            <a:ext cx="864235" cy="864235"/>
            <a:chOff x="11228641" y="3505193"/>
            <a:chExt cx="864235" cy="864235"/>
          </a:xfrm>
        </p:grpSpPr>
        <p:sp>
          <p:nvSpPr>
            <p:cNvPr id="949" name="Google Shape;949;p49"/>
            <p:cNvSpPr/>
            <p:nvPr/>
          </p:nvSpPr>
          <p:spPr>
            <a:xfrm>
              <a:off x="11228641" y="3505193"/>
              <a:ext cx="864235" cy="864235"/>
            </a:xfrm>
            <a:custGeom>
              <a:rect b="b" l="l" r="r" t="t"/>
              <a:pathLst>
                <a:path extrusionOk="0" h="864235" w="864234">
                  <a:moveTo>
                    <a:pt x="431939" y="0"/>
                  </a:moveTo>
                  <a:lnTo>
                    <a:pt x="384874" y="2534"/>
                  </a:lnTo>
                  <a:lnTo>
                    <a:pt x="339277" y="9962"/>
                  </a:lnTo>
                  <a:lnTo>
                    <a:pt x="295412" y="22020"/>
                  </a:lnTo>
                  <a:lnTo>
                    <a:pt x="253541" y="38444"/>
                  </a:lnTo>
                  <a:lnTo>
                    <a:pt x="213930" y="58971"/>
                  </a:lnTo>
                  <a:lnTo>
                    <a:pt x="176840" y="83337"/>
                  </a:lnTo>
                  <a:lnTo>
                    <a:pt x="142536" y="111279"/>
                  </a:lnTo>
                  <a:lnTo>
                    <a:pt x="111281" y="142534"/>
                  </a:lnTo>
                  <a:lnTo>
                    <a:pt x="83338" y="176837"/>
                  </a:lnTo>
                  <a:lnTo>
                    <a:pt x="58971" y="213926"/>
                  </a:lnTo>
                  <a:lnTo>
                    <a:pt x="38444" y="253536"/>
                  </a:lnTo>
                  <a:lnTo>
                    <a:pt x="22020" y="295405"/>
                  </a:lnTo>
                  <a:lnTo>
                    <a:pt x="9962" y="339269"/>
                  </a:lnTo>
                  <a:lnTo>
                    <a:pt x="2534" y="384864"/>
                  </a:lnTo>
                  <a:lnTo>
                    <a:pt x="0" y="431927"/>
                  </a:lnTo>
                  <a:lnTo>
                    <a:pt x="2534" y="478992"/>
                  </a:lnTo>
                  <a:lnTo>
                    <a:pt x="9962" y="524589"/>
                  </a:lnTo>
                  <a:lnTo>
                    <a:pt x="22020" y="568454"/>
                  </a:lnTo>
                  <a:lnTo>
                    <a:pt x="38444" y="610324"/>
                  </a:lnTo>
                  <a:lnTo>
                    <a:pt x="58971" y="649936"/>
                  </a:lnTo>
                  <a:lnTo>
                    <a:pt x="83338" y="687026"/>
                  </a:lnTo>
                  <a:lnTo>
                    <a:pt x="111281" y="721330"/>
                  </a:lnTo>
                  <a:lnTo>
                    <a:pt x="142536" y="752585"/>
                  </a:lnTo>
                  <a:lnTo>
                    <a:pt x="176840" y="780528"/>
                  </a:lnTo>
                  <a:lnTo>
                    <a:pt x="213930" y="804894"/>
                  </a:lnTo>
                  <a:lnTo>
                    <a:pt x="253541" y="825422"/>
                  </a:lnTo>
                  <a:lnTo>
                    <a:pt x="295412" y="841846"/>
                  </a:lnTo>
                  <a:lnTo>
                    <a:pt x="339277" y="853904"/>
                  </a:lnTo>
                  <a:lnTo>
                    <a:pt x="384874" y="861332"/>
                  </a:lnTo>
                  <a:lnTo>
                    <a:pt x="431939" y="863866"/>
                  </a:lnTo>
                  <a:lnTo>
                    <a:pt x="479004" y="861332"/>
                  </a:lnTo>
                  <a:lnTo>
                    <a:pt x="524601" y="853904"/>
                  </a:lnTo>
                  <a:lnTo>
                    <a:pt x="568467" y="841846"/>
                  </a:lnTo>
                  <a:lnTo>
                    <a:pt x="610337" y="825422"/>
                  </a:lnTo>
                  <a:lnTo>
                    <a:pt x="649949" y="804894"/>
                  </a:lnTo>
                  <a:lnTo>
                    <a:pt x="687039" y="780528"/>
                  </a:lnTo>
                  <a:lnTo>
                    <a:pt x="721343" y="752585"/>
                  </a:lnTo>
                  <a:lnTo>
                    <a:pt x="752598" y="721330"/>
                  </a:lnTo>
                  <a:lnTo>
                    <a:pt x="780540" y="687026"/>
                  </a:lnTo>
                  <a:lnTo>
                    <a:pt x="804907" y="649936"/>
                  </a:lnTo>
                  <a:lnTo>
                    <a:pt x="825434" y="610324"/>
                  </a:lnTo>
                  <a:lnTo>
                    <a:pt x="841859" y="568454"/>
                  </a:lnTo>
                  <a:lnTo>
                    <a:pt x="853916" y="524589"/>
                  </a:lnTo>
                  <a:lnTo>
                    <a:pt x="861344" y="478992"/>
                  </a:lnTo>
                  <a:lnTo>
                    <a:pt x="863879" y="431927"/>
                  </a:lnTo>
                  <a:lnTo>
                    <a:pt x="861344" y="384864"/>
                  </a:lnTo>
                  <a:lnTo>
                    <a:pt x="853916" y="339269"/>
                  </a:lnTo>
                  <a:lnTo>
                    <a:pt x="841859" y="295405"/>
                  </a:lnTo>
                  <a:lnTo>
                    <a:pt x="825434" y="253536"/>
                  </a:lnTo>
                  <a:lnTo>
                    <a:pt x="804907" y="213926"/>
                  </a:lnTo>
                  <a:lnTo>
                    <a:pt x="780540" y="176837"/>
                  </a:lnTo>
                  <a:lnTo>
                    <a:pt x="752598" y="142534"/>
                  </a:lnTo>
                  <a:lnTo>
                    <a:pt x="721343" y="111279"/>
                  </a:lnTo>
                  <a:lnTo>
                    <a:pt x="687039" y="83337"/>
                  </a:lnTo>
                  <a:lnTo>
                    <a:pt x="649949" y="58971"/>
                  </a:lnTo>
                  <a:lnTo>
                    <a:pt x="610337" y="38444"/>
                  </a:lnTo>
                  <a:lnTo>
                    <a:pt x="568467" y="22020"/>
                  </a:lnTo>
                  <a:lnTo>
                    <a:pt x="524601" y="9962"/>
                  </a:lnTo>
                  <a:lnTo>
                    <a:pt x="479004" y="2534"/>
                  </a:lnTo>
                  <a:lnTo>
                    <a:pt x="43193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50" name="Google Shape;950;p49"/>
            <p:cNvPicPr preferRelativeResize="0"/>
            <p:nvPr/>
          </p:nvPicPr>
          <p:blipFill rotWithShape="1">
            <a:blip r:embed="rId5">
              <a:alphaModFix/>
            </a:blip>
            <a:srcRect b="0" l="0" r="0" t="0"/>
            <a:stretch/>
          </p:blipFill>
          <p:spPr>
            <a:xfrm>
              <a:off x="11706947" y="3694915"/>
              <a:ext cx="160578" cy="160578"/>
            </a:xfrm>
            <a:prstGeom prst="rect">
              <a:avLst/>
            </a:prstGeom>
            <a:noFill/>
            <a:ln>
              <a:noFill/>
            </a:ln>
          </p:spPr>
        </p:pic>
        <p:sp>
          <p:nvSpPr>
            <p:cNvPr id="951" name="Google Shape;951;p49"/>
            <p:cNvSpPr/>
            <p:nvPr/>
          </p:nvSpPr>
          <p:spPr>
            <a:xfrm>
              <a:off x="11356111" y="3930323"/>
              <a:ext cx="270510" cy="270510"/>
            </a:xfrm>
            <a:custGeom>
              <a:rect b="b" l="l" r="r" t="t"/>
              <a:pathLst>
                <a:path extrusionOk="0" h="270510" w="270509">
                  <a:moveTo>
                    <a:pt x="115265" y="0"/>
                  </a:moveTo>
                  <a:lnTo>
                    <a:pt x="18796" y="96469"/>
                  </a:lnTo>
                  <a:lnTo>
                    <a:pt x="2035" y="125427"/>
                  </a:lnTo>
                  <a:lnTo>
                    <a:pt x="0" y="160724"/>
                  </a:lnTo>
                  <a:lnTo>
                    <a:pt x="12080" y="197974"/>
                  </a:lnTo>
                  <a:lnTo>
                    <a:pt x="37668" y="232791"/>
                  </a:lnTo>
                  <a:lnTo>
                    <a:pt x="72491" y="258383"/>
                  </a:lnTo>
                  <a:lnTo>
                    <a:pt x="109743" y="270463"/>
                  </a:lnTo>
                  <a:lnTo>
                    <a:pt x="145038" y="268425"/>
                  </a:lnTo>
                  <a:lnTo>
                    <a:pt x="173990" y="251663"/>
                  </a:lnTo>
                  <a:lnTo>
                    <a:pt x="270471" y="155194"/>
                  </a:lnTo>
                  <a:lnTo>
                    <a:pt x="115265"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2" name="Google Shape;952;p49"/>
            <p:cNvSpPr/>
            <p:nvPr/>
          </p:nvSpPr>
          <p:spPr>
            <a:xfrm>
              <a:off x="11471381" y="3628555"/>
              <a:ext cx="459740" cy="457200"/>
            </a:xfrm>
            <a:custGeom>
              <a:rect b="b" l="l" r="r" t="t"/>
              <a:pathLst>
                <a:path extrusionOk="0" h="457200" w="459740">
                  <a:moveTo>
                    <a:pt x="122091" y="0"/>
                  </a:moveTo>
                  <a:lnTo>
                    <a:pt x="109206" y="6450"/>
                  </a:lnTo>
                  <a:lnTo>
                    <a:pt x="100634" y="19021"/>
                  </a:lnTo>
                  <a:lnTo>
                    <a:pt x="0" y="301761"/>
                  </a:lnTo>
                  <a:lnTo>
                    <a:pt x="155194" y="456955"/>
                  </a:lnTo>
                  <a:lnTo>
                    <a:pt x="440055" y="358822"/>
                  </a:lnTo>
                  <a:lnTo>
                    <a:pt x="452762" y="350311"/>
                  </a:lnTo>
                  <a:lnTo>
                    <a:pt x="459320" y="337405"/>
                  </a:lnTo>
                  <a:lnTo>
                    <a:pt x="459078" y="322930"/>
                  </a:lnTo>
                  <a:lnTo>
                    <a:pt x="451383" y="309711"/>
                  </a:lnTo>
                  <a:lnTo>
                    <a:pt x="149644" y="7972"/>
                  </a:lnTo>
                  <a:lnTo>
                    <a:pt x="136499" y="297"/>
                  </a:lnTo>
                  <a:lnTo>
                    <a:pt x="122091" y="0"/>
                  </a:lnTo>
                  <a:close/>
                </a:path>
              </a:pathLst>
            </a:custGeom>
            <a:solidFill>
              <a:srgbClr val="E4708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53" name="Google Shape;953;p49"/>
            <p:cNvPicPr preferRelativeResize="0"/>
            <p:nvPr/>
          </p:nvPicPr>
          <p:blipFill rotWithShape="1">
            <a:blip r:embed="rId6">
              <a:alphaModFix/>
            </a:blip>
            <a:srcRect b="0" l="0" r="0" t="0"/>
            <a:stretch/>
          </p:blipFill>
          <p:spPr>
            <a:xfrm>
              <a:off x="11543437" y="4127092"/>
              <a:ext cx="145929" cy="145624"/>
            </a:xfrm>
            <a:prstGeom prst="rect">
              <a:avLst/>
            </a:prstGeom>
            <a:noFill/>
            <a:ln>
              <a:noFill/>
            </a:ln>
          </p:spPr>
        </p:pic>
        <p:sp>
          <p:nvSpPr>
            <p:cNvPr id="954" name="Google Shape;954;p49"/>
            <p:cNvSpPr/>
            <p:nvPr/>
          </p:nvSpPr>
          <p:spPr>
            <a:xfrm>
              <a:off x="11407676" y="4087694"/>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5" name="Google Shape;955;p49"/>
            <p:cNvSpPr/>
            <p:nvPr/>
          </p:nvSpPr>
          <p:spPr>
            <a:xfrm>
              <a:off x="11441669" y="4053703"/>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6" name="Google Shape;956;p49"/>
            <p:cNvSpPr/>
            <p:nvPr/>
          </p:nvSpPr>
          <p:spPr>
            <a:xfrm>
              <a:off x="11475660" y="4019710"/>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7" name="Google Shape;957;p49"/>
            <p:cNvSpPr/>
            <p:nvPr/>
          </p:nvSpPr>
          <p:spPr>
            <a:xfrm>
              <a:off x="11868556" y="3657015"/>
              <a:ext cx="37465" cy="37465"/>
            </a:xfrm>
            <a:custGeom>
              <a:rect b="b" l="l" r="r" t="t"/>
              <a:pathLst>
                <a:path extrusionOk="0" h="37464" w="37465">
                  <a:moveTo>
                    <a:pt x="0" y="36868"/>
                  </a:moveTo>
                  <a:lnTo>
                    <a:pt x="36868" y="0"/>
                  </a:lnTo>
                </a:path>
              </a:pathLst>
            </a:custGeom>
            <a:noFill/>
            <a:ln cap="flat" cmpd="sng" w="174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8" name="Google Shape;958;p49"/>
            <p:cNvSpPr/>
            <p:nvPr/>
          </p:nvSpPr>
          <p:spPr>
            <a:xfrm>
              <a:off x="11756962" y="3597744"/>
              <a:ext cx="205740" cy="208915"/>
            </a:xfrm>
            <a:custGeom>
              <a:rect b="b" l="l" r="r" t="t"/>
              <a:pathLst>
                <a:path extrusionOk="0" h="208914" w="205740">
                  <a:moveTo>
                    <a:pt x="17411" y="0"/>
                  </a:moveTo>
                  <a:lnTo>
                    <a:pt x="0" y="0"/>
                  </a:lnTo>
                  <a:lnTo>
                    <a:pt x="0" y="52133"/>
                  </a:lnTo>
                  <a:lnTo>
                    <a:pt x="17411" y="52133"/>
                  </a:lnTo>
                  <a:lnTo>
                    <a:pt x="17411" y="0"/>
                  </a:lnTo>
                  <a:close/>
                </a:path>
                <a:path extrusionOk="0" h="208914" w="205740">
                  <a:moveTo>
                    <a:pt x="205359" y="191312"/>
                  </a:moveTo>
                  <a:lnTo>
                    <a:pt x="153225" y="191312"/>
                  </a:lnTo>
                  <a:lnTo>
                    <a:pt x="153225" y="208724"/>
                  </a:lnTo>
                  <a:lnTo>
                    <a:pt x="205359" y="208724"/>
                  </a:lnTo>
                  <a:lnTo>
                    <a:pt x="205359" y="191312"/>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59" name="Google Shape;959;p49"/>
          <p:cNvGrpSpPr/>
          <p:nvPr/>
        </p:nvGrpSpPr>
        <p:grpSpPr>
          <a:xfrm>
            <a:off x="15392400" y="8426450"/>
            <a:ext cx="622300" cy="381000"/>
            <a:chOff x="15392400" y="8426450"/>
            <a:chExt cx="622300" cy="381000"/>
          </a:xfrm>
        </p:grpSpPr>
        <p:sp>
          <p:nvSpPr>
            <p:cNvPr id="960" name="Google Shape;960;p49"/>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1" name="Google Shape;961;p49"/>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50"/>
          <p:cNvSpPr txBox="1"/>
          <p:nvPr>
            <p:ph type="title"/>
          </p:nvPr>
        </p:nvSpPr>
        <p:spPr>
          <a:xfrm>
            <a:off x="464451" y="2180075"/>
            <a:ext cx="6976500" cy="182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7000"/>
              <a:buFont typeface="Arial"/>
              <a:buNone/>
            </a:pPr>
            <a:r>
              <a:rPr lang="en-US"/>
              <a:t>Further sessions:</a:t>
            </a:r>
            <a:br>
              <a:rPr lang="en-US"/>
            </a:br>
            <a:r>
              <a:rPr lang="en-US"/>
              <a:t>Make a change</a:t>
            </a:r>
            <a:br>
              <a:rPr lang="en-US"/>
            </a:br>
            <a:br>
              <a:rPr lang="en-US"/>
            </a:br>
            <a:br>
              <a:rPr lang="en-US"/>
            </a:br>
            <a:endParaRPr/>
          </a:p>
        </p:txBody>
      </p:sp>
      <p:sp>
        <p:nvSpPr>
          <p:cNvPr id="968" name="Google Shape;968;p50"/>
          <p:cNvSpPr txBox="1"/>
          <p:nvPr/>
        </p:nvSpPr>
        <p:spPr>
          <a:xfrm>
            <a:off x="446647" y="520700"/>
            <a:ext cx="2914286"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lt1"/>
                </a:solidFill>
                <a:latin typeface="Arial"/>
                <a:ea typeface="Arial"/>
                <a:cs typeface="Arial"/>
                <a:sym typeface="Arial"/>
              </a:rPr>
              <a:t>Healthy School toolkit</a:t>
            </a:r>
            <a:endParaRPr/>
          </a:p>
        </p:txBody>
      </p:sp>
      <p:sp>
        <p:nvSpPr>
          <p:cNvPr id="969" name="Google Shape;969;p50"/>
          <p:cNvSpPr/>
          <p:nvPr/>
        </p:nvSpPr>
        <p:spPr>
          <a:xfrm>
            <a:off x="464459" y="5659521"/>
            <a:ext cx="5648474" cy="604344"/>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Content: </a:t>
            </a:r>
            <a:r>
              <a:rPr lang="en-US" sz="1800">
                <a:solidFill>
                  <a:srgbClr val="D31145"/>
                </a:solidFill>
                <a:latin typeface="Arial"/>
                <a:ea typeface="Arial"/>
                <a:cs typeface="Arial"/>
                <a:sym typeface="Arial"/>
              </a:rPr>
              <a:t>Meet regularly to check on your progress</a:t>
            </a:r>
            <a:endParaRPr/>
          </a:p>
        </p:txBody>
      </p:sp>
      <p:sp>
        <p:nvSpPr>
          <p:cNvPr id="970" name="Google Shape;970;p50"/>
          <p:cNvSpPr/>
          <p:nvPr/>
        </p:nvSpPr>
        <p:spPr>
          <a:xfrm>
            <a:off x="464461" y="6579177"/>
            <a:ext cx="6732206" cy="885349"/>
          </a:xfrm>
          <a:prstGeom prst="roundRect">
            <a:avLst>
              <a:gd fmla="val 42406"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Time: </a:t>
            </a:r>
            <a:r>
              <a:rPr lang="en-US" sz="1800">
                <a:solidFill>
                  <a:srgbClr val="D31145"/>
                </a:solidFill>
                <a:latin typeface="Arial"/>
                <a:ea typeface="Arial"/>
                <a:cs typeface="Arial"/>
                <a:sym typeface="Arial"/>
              </a:rPr>
              <a:t>15-30 minutes for each meeting. To make real changes, aim to run your project over at least a month.</a:t>
            </a:r>
            <a:endParaRPr/>
          </a:p>
        </p:txBody>
      </p:sp>
      <p:sp>
        <p:nvSpPr>
          <p:cNvPr id="971" name="Google Shape;971;p50"/>
          <p:cNvSpPr/>
          <p:nvPr/>
        </p:nvSpPr>
        <p:spPr>
          <a:xfrm>
            <a:off x="464461" y="7769327"/>
            <a:ext cx="9052072" cy="60960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Skills: </a:t>
            </a:r>
            <a:r>
              <a:rPr lang="en-US" sz="1800">
                <a:solidFill>
                  <a:srgbClr val="D31145"/>
                </a:solidFill>
                <a:latin typeface="Arial"/>
                <a:ea typeface="Arial"/>
                <a:cs typeface="Arial"/>
                <a:sym typeface="Arial"/>
              </a:rPr>
              <a:t>Organisation, communication , leadership, teamwork, perseverance, creativity</a:t>
            </a:r>
            <a:endParaRPr sz="1800">
              <a:solidFill>
                <a:schemeClr val="lt1"/>
              </a:solidFill>
              <a:latin typeface="Arial"/>
              <a:ea typeface="Arial"/>
              <a:cs typeface="Arial"/>
              <a:sym typeface="Arial"/>
            </a:endParaRPr>
          </a:p>
        </p:txBody>
      </p:sp>
      <p:grpSp>
        <p:nvGrpSpPr>
          <p:cNvPr id="972" name="Google Shape;972;p50"/>
          <p:cNvGrpSpPr/>
          <p:nvPr/>
        </p:nvGrpSpPr>
        <p:grpSpPr>
          <a:xfrm>
            <a:off x="9279470" y="308673"/>
            <a:ext cx="6976529" cy="6429159"/>
            <a:chOff x="9279470" y="308673"/>
            <a:chExt cx="6976529" cy="6429159"/>
          </a:xfrm>
        </p:grpSpPr>
        <p:pic>
          <p:nvPicPr>
            <p:cNvPr id="973" name="Google Shape;973;p50"/>
            <p:cNvPicPr preferRelativeResize="0"/>
            <p:nvPr/>
          </p:nvPicPr>
          <p:blipFill rotWithShape="1">
            <a:blip r:embed="rId3">
              <a:alphaModFix/>
            </a:blip>
            <a:srcRect b="0" l="0" r="0" t="0"/>
            <a:stretch/>
          </p:blipFill>
          <p:spPr>
            <a:xfrm>
              <a:off x="11277600" y="2934665"/>
              <a:ext cx="4978399" cy="3803167"/>
            </a:xfrm>
            <a:prstGeom prst="rect">
              <a:avLst/>
            </a:prstGeom>
            <a:noFill/>
            <a:ln>
              <a:noFill/>
            </a:ln>
          </p:spPr>
        </p:pic>
        <p:pic>
          <p:nvPicPr>
            <p:cNvPr id="974" name="Google Shape;974;p50"/>
            <p:cNvPicPr preferRelativeResize="0"/>
            <p:nvPr/>
          </p:nvPicPr>
          <p:blipFill rotWithShape="1">
            <a:blip r:embed="rId4">
              <a:alphaModFix/>
            </a:blip>
            <a:srcRect b="0" l="0" r="0" t="0"/>
            <a:stretch/>
          </p:blipFill>
          <p:spPr>
            <a:xfrm>
              <a:off x="9279470" y="308673"/>
              <a:ext cx="5795733" cy="3501326"/>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descr="Image of children working together in class." id="980" name="Google Shape;980;p51"/>
          <p:cNvPicPr preferRelativeResize="0"/>
          <p:nvPr>
            <p:ph idx="2" type="pic"/>
          </p:nvPr>
        </p:nvPicPr>
        <p:blipFill rotWithShape="1">
          <a:blip r:embed="rId3">
            <a:alphaModFix/>
          </a:blip>
          <a:srcRect b="0" l="18060" r="18060" t="0"/>
          <a:stretch/>
        </p:blipFill>
        <p:spPr>
          <a:xfrm>
            <a:off x="7499095" y="0"/>
            <a:ext cx="8756905" cy="9144000"/>
          </a:xfrm>
          <a:prstGeom prst="rect">
            <a:avLst/>
          </a:prstGeom>
          <a:noFill/>
          <a:ln>
            <a:noFill/>
          </a:ln>
        </p:spPr>
      </p:pic>
      <p:sp>
        <p:nvSpPr>
          <p:cNvPr id="981" name="Google Shape;981;p51"/>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Keeping going</a:t>
            </a:r>
            <a:endParaRPr/>
          </a:p>
        </p:txBody>
      </p:sp>
      <p:grpSp>
        <p:nvGrpSpPr>
          <p:cNvPr id="982" name="Google Shape;982;p51"/>
          <p:cNvGrpSpPr/>
          <p:nvPr/>
        </p:nvGrpSpPr>
        <p:grpSpPr>
          <a:xfrm>
            <a:off x="12303125" y="0"/>
            <a:ext cx="3952875" cy="1454150"/>
            <a:chOff x="12303572" y="0"/>
            <a:chExt cx="3952875" cy="1454150"/>
          </a:xfrm>
        </p:grpSpPr>
        <p:sp>
          <p:nvSpPr>
            <p:cNvPr id="983" name="Google Shape;983;p51"/>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84" name="Google Shape;984;p51"/>
            <p:cNvPicPr preferRelativeResize="0"/>
            <p:nvPr/>
          </p:nvPicPr>
          <p:blipFill rotWithShape="1">
            <a:blip r:embed="rId4">
              <a:alphaModFix/>
            </a:blip>
            <a:srcRect b="0" l="0" r="0" t="0"/>
            <a:stretch/>
          </p:blipFill>
          <p:spPr>
            <a:xfrm>
              <a:off x="12344399" y="299949"/>
              <a:ext cx="513295" cy="1076500"/>
            </a:xfrm>
            <a:prstGeom prst="rect">
              <a:avLst/>
            </a:prstGeom>
            <a:noFill/>
            <a:ln>
              <a:noFill/>
            </a:ln>
          </p:spPr>
        </p:pic>
      </p:grpSp>
      <p:sp>
        <p:nvSpPr>
          <p:cNvPr id="985" name="Google Shape;985;p51"/>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Make a change</a:t>
            </a:r>
            <a:endParaRPr/>
          </a:p>
        </p:txBody>
      </p:sp>
      <p:sp>
        <p:nvSpPr>
          <p:cNvPr id="986" name="Google Shape;986;p51"/>
          <p:cNvSpPr txBox="1"/>
          <p:nvPr>
            <p:ph idx="1" type="body"/>
          </p:nvPr>
        </p:nvSpPr>
        <p:spPr>
          <a:xfrm>
            <a:off x="464462" y="1636704"/>
            <a:ext cx="6037938" cy="2309502"/>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000"/>
              <a:buNone/>
            </a:pPr>
            <a:r>
              <a:rPr lang="en-US"/>
              <a:t>You might want to book in regular meetings to look at your Action Plan, check progress and agree who will do what and when.</a:t>
            </a:r>
            <a:endParaRPr/>
          </a:p>
          <a:p>
            <a:pPr indent="0" lvl="1" marL="0" rtl="0" algn="l">
              <a:lnSpc>
                <a:spcPct val="90000"/>
              </a:lnSpc>
              <a:spcBef>
                <a:spcPts val="0"/>
              </a:spcBef>
              <a:spcAft>
                <a:spcPts val="0"/>
              </a:spcAft>
              <a:buClr>
                <a:srgbClr val="333D47"/>
              </a:buClr>
              <a:buSzPts val="2000"/>
              <a:buNone/>
            </a:pPr>
            <a:r>
              <a:t/>
            </a:r>
            <a:endParaRPr/>
          </a:p>
        </p:txBody>
      </p:sp>
      <p:sp>
        <p:nvSpPr>
          <p:cNvPr id="987" name="Google Shape;987;p51"/>
          <p:cNvSpPr/>
          <p:nvPr/>
        </p:nvSpPr>
        <p:spPr>
          <a:xfrm>
            <a:off x="464461" y="2964929"/>
            <a:ext cx="5208629" cy="4542367"/>
          </a:xfrm>
          <a:prstGeom prst="roundRect">
            <a:avLst>
              <a:gd fmla="val 5245" name="adj"/>
            </a:avLst>
          </a:prstGeom>
          <a:solidFill>
            <a:srgbClr val="D31145"/>
          </a:solidFill>
          <a:ln>
            <a:noFill/>
          </a:ln>
        </p:spPr>
        <p:txBody>
          <a:bodyPr anchorCtr="0" anchor="ctr" bIns="180000" lIns="180000" spcFirstLastPara="1" rIns="180000" wrap="square" tIns="180000">
            <a:noAutofit/>
          </a:bodyPr>
          <a:lstStyle/>
          <a:p>
            <a:pPr indent="0" lvl="0" marL="1260000" marR="0" rtl="0" algn="l">
              <a:spcBef>
                <a:spcPts val="0"/>
              </a:spcBef>
              <a:spcAft>
                <a:spcPts val="0"/>
              </a:spcAft>
              <a:buNone/>
            </a:pPr>
            <a:r>
              <a:rPr b="1" lang="en-US" sz="2000">
                <a:solidFill>
                  <a:schemeClr val="lt1"/>
                </a:solidFill>
                <a:latin typeface="Arial"/>
                <a:ea typeface="Arial"/>
                <a:cs typeface="Arial"/>
                <a:sym typeface="Arial"/>
              </a:rPr>
              <a:t>Top tips for progress meetings</a:t>
            </a:r>
            <a:endParaRPr/>
          </a:p>
          <a:p>
            <a:pPr indent="0" lvl="0" marL="1260000" marR="0" rtl="0" algn="l">
              <a:spcBef>
                <a:spcPts val="0"/>
              </a:spcBef>
              <a:spcAft>
                <a:spcPts val="0"/>
              </a:spcAft>
              <a:buNone/>
            </a:pPr>
            <a:r>
              <a:t/>
            </a:r>
            <a:endParaRPr b="1" sz="2000">
              <a:solidFill>
                <a:schemeClr val="lt1"/>
              </a:solidFill>
              <a:latin typeface="Arial"/>
              <a:ea typeface="Arial"/>
              <a:cs typeface="Arial"/>
              <a:sym typeface="Arial"/>
            </a:endParaRPr>
          </a:p>
          <a:p>
            <a:pPr indent="-342900" lvl="0" marL="1602900" marR="0" rtl="0" algn="l">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Go through each item on your action plan</a:t>
            </a:r>
            <a:endParaRPr/>
          </a:p>
          <a:p>
            <a:pPr indent="-342900" lvl="0" marL="1602900" marR="0" rtl="0" algn="l">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Check whether actions agreed at the last meeting have been completed </a:t>
            </a:r>
            <a:endParaRPr/>
          </a:p>
          <a:p>
            <a:pPr indent="-342900" lvl="0" marL="1602900" marR="0" rtl="0" algn="l">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Agree any new actions</a:t>
            </a:r>
            <a:endParaRPr/>
          </a:p>
          <a:p>
            <a:pPr indent="-342900" lvl="0" marL="1602900" marR="0" rtl="0" algn="l">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Make sure you are clear about who will be doing what, when.</a:t>
            </a:r>
            <a:endParaRPr/>
          </a:p>
          <a:p>
            <a:pPr indent="0" lvl="0" marL="1260000" marR="0" rtl="0" algn="l">
              <a:spcBef>
                <a:spcPts val="0"/>
              </a:spcBef>
              <a:spcAft>
                <a:spcPts val="0"/>
              </a:spcAft>
              <a:buNone/>
            </a:pPr>
            <a:r>
              <a:t/>
            </a:r>
            <a:endParaRPr sz="2000">
              <a:solidFill>
                <a:schemeClr val="lt1"/>
              </a:solidFill>
              <a:latin typeface="Arial"/>
              <a:ea typeface="Arial"/>
              <a:cs typeface="Arial"/>
              <a:sym typeface="Arial"/>
            </a:endParaRPr>
          </a:p>
        </p:txBody>
      </p:sp>
      <p:grpSp>
        <p:nvGrpSpPr>
          <p:cNvPr id="988" name="Google Shape;988;p51"/>
          <p:cNvGrpSpPr/>
          <p:nvPr/>
        </p:nvGrpSpPr>
        <p:grpSpPr>
          <a:xfrm>
            <a:off x="684393" y="3197724"/>
            <a:ext cx="864235" cy="864235"/>
            <a:chOff x="11228641" y="3505193"/>
            <a:chExt cx="864235" cy="864235"/>
          </a:xfrm>
        </p:grpSpPr>
        <p:sp>
          <p:nvSpPr>
            <p:cNvPr id="989" name="Google Shape;989;p51"/>
            <p:cNvSpPr/>
            <p:nvPr/>
          </p:nvSpPr>
          <p:spPr>
            <a:xfrm>
              <a:off x="11228641" y="3505193"/>
              <a:ext cx="864235" cy="864235"/>
            </a:xfrm>
            <a:custGeom>
              <a:rect b="b" l="l" r="r" t="t"/>
              <a:pathLst>
                <a:path extrusionOk="0" h="864235" w="864234">
                  <a:moveTo>
                    <a:pt x="431939" y="0"/>
                  </a:moveTo>
                  <a:lnTo>
                    <a:pt x="384874" y="2534"/>
                  </a:lnTo>
                  <a:lnTo>
                    <a:pt x="339277" y="9962"/>
                  </a:lnTo>
                  <a:lnTo>
                    <a:pt x="295412" y="22020"/>
                  </a:lnTo>
                  <a:lnTo>
                    <a:pt x="253541" y="38444"/>
                  </a:lnTo>
                  <a:lnTo>
                    <a:pt x="213930" y="58971"/>
                  </a:lnTo>
                  <a:lnTo>
                    <a:pt x="176840" y="83337"/>
                  </a:lnTo>
                  <a:lnTo>
                    <a:pt x="142536" y="111279"/>
                  </a:lnTo>
                  <a:lnTo>
                    <a:pt x="111281" y="142534"/>
                  </a:lnTo>
                  <a:lnTo>
                    <a:pt x="83338" y="176837"/>
                  </a:lnTo>
                  <a:lnTo>
                    <a:pt x="58971" y="213926"/>
                  </a:lnTo>
                  <a:lnTo>
                    <a:pt x="38444" y="253536"/>
                  </a:lnTo>
                  <a:lnTo>
                    <a:pt x="22020" y="295405"/>
                  </a:lnTo>
                  <a:lnTo>
                    <a:pt x="9962" y="339269"/>
                  </a:lnTo>
                  <a:lnTo>
                    <a:pt x="2534" y="384864"/>
                  </a:lnTo>
                  <a:lnTo>
                    <a:pt x="0" y="431927"/>
                  </a:lnTo>
                  <a:lnTo>
                    <a:pt x="2534" y="478992"/>
                  </a:lnTo>
                  <a:lnTo>
                    <a:pt x="9962" y="524589"/>
                  </a:lnTo>
                  <a:lnTo>
                    <a:pt x="22020" y="568454"/>
                  </a:lnTo>
                  <a:lnTo>
                    <a:pt x="38444" y="610324"/>
                  </a:lnTo>
                  <a:lnTo>
                    <a:pt x="58971" y="649936"/>
                  </a:lnTo>
                  <a:lnTo>
                    <a:pt x="83338" y="687026"/>
                  </a:lnTo>
                  <a:lnTo>
                    <a:pt x="111281" y="721330"/>
                  </a:lnTo>
                  <a:lnTo>
                    <a:pt x="142536" y="752585"/>
                  </a:lnTo>
                  <a:lnTo>
                    <a:pt x="176840" y="780528"/>
                  </a:lnTo>
                  <a:lnTo>
                    <a:pt x="213930" y="804894"/>
                  </a:lnTo>
                  <a:lnTo>
                    <a:pt x="253541" y="825422"/>
                  </a:lnTo>
                  <a:lnTo>
                    <a:pt x="295412" y="841846"/>
                  </a:lnTo>
                  <a:lnTo>
                    <a:pt x="339277" y="853904"/>
                  </a:lnTo>
                  <a:lnTo>
                    <a:pt x="384874" y="861332"/>
                  </a:lnTo>
                  <a:lnTo>
                    <a:pt x="431939" y="863866"/>
                  </a:lnTo>
                  <a:lnTo>
                    <a:pt x="479004" y="861332"/>
                  </a:lnTo>
                  <a:lnTo>
                    <a:pt x="524601" y="853904"/>
                  </a:lnTo>
                  <a:lnTo>
                    <a:pt x="568467" y="841846"/>
                  </a:lnTo>
                  <a:lnTo>
                    <a:pt x="610337" y="825422"/>
                  </a:lnTo>
                  <a:lnTo>
                    <a:pt x="649949" y="804894"/>
                  </a:lnTo>
                  <a:lnTo>
                    <a:pt x="687039" y="780528"/>
                  </a:lnTo>
                  <a:lnTo>
                    <a:pt x="721343" y="752585"/>
                  </a:lnTo>
                  <a:lnTo>
                    <a:pt x="752598" y="721330"/>
                  </a:lnTo>
                  <a:lnTo>
                    <a:pt x="780540" y="687026"/>
                  </a:lnTo>
                  <a:lnTo>
                    <a:pt x="804907" y="649936"/>
                  </a:lnTo>
                  <a:lnTo>
                    <a:pt x="825434" y="610324"/>
                  </a:lnTo>
                  <a:lnTo>
                    <a:pt x="841859" y="568454"/>
                  </a:lnTo>
                  <a:lnTo>
                    <a:pt x="853916" y="524589"/>
                  </a:lnTo>
                  <a:lnTo>
                    <a:pt x="861344" y="478992"/>
                  </a:lnTo>
                  <a:lnTo>
                    <a:pt x="863879" y="431927"/>
                  </a:lnTo>
                  <a:lnTo>
                    <a:pt x="861344" y="384864"/>
                  </a:lnTo>
                  <a:lnTo>
                    <a:pt x="853916" y="339269"/>
                  </a:lnTo>
                  <a:lnTo>
                    <a:pt x="841859" y="295405"/>
                  </a:lnTo>
                  <a:lnTo>
                    <a:pt x="825434" y="253536"/>
                  </a:lnTo>
                  <a:lnTo>
                    <a:pt x="804907" y="213926"/>
                  </a:lnTo>
                  <a:lnTo>
                    <a:pt x="780540" y="176837"/>
                  </a:lnTo>
                  <a:lnTo>
                    <a:pt x="752598" y="142534"/>
                  </a:lnTo>
                  <a:lnTo>
                    <a:pt x="721343" y="111279"/>
                  </a:lnTo>
                  <a:lnTo>
                    <a:pt x="687039" y="83337"/>
                  </a:lnTo>
                  <a:lnTo>
                    <a:pt x="649949" y="58971"/>
                  </a:lnTo>
                  <a:lnTo>
                    <a:pt x="610337" y="38444"/>
                  </a:lnTo>
                  <a:lnTo>
                    <a:pt x="568467" y="22020"/>
                  </a:lnTo>
                  <a:lnTo>
                    <a:pt x="524601" y="9962"/>
                  </a:lnTo>
                  <a:lnTo>
                    <a:pt x="479004" y="2534"/>
                  </a:lnTo>
                  <a:lnTo>
                    <a:pt x="43193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90" name="Google Shape;990;p51"/>
            <p:cNvPicPr preferRelativeResize="0"/>
            <p:nvPr/>
          </p:nvPicPr>
          <p:blipFill rotWithShape="1">
            <a:blip r:embed="rId5">
              <a:alphaModFix/>
            </a:blip>
            <a:srcRect b="0" l="0" r="0" t="0"/>
            <a:stretch/>
          </p:blipFill>
          <p:spPr>
            <a:xfrm>
              <a:off x="11706947" y="3694915"/>
              <a:ext cx="160578" cy="160578"/>
            </a:xfrm>
            <a:prstGeom prst="rect">
              <a:avLst/>
            </a:prstGeom>
            <a:noFill/>
            <a:ln>
              <a:noFill/>
            </a:ln>
          </p:spPr>
        </p:pic>
        <p:sp>
          <p:nvSpPr>
            <p:cNvPr id="991" name="Google Shape;991;p51"/>
            <p:cNvSpPr/>
            <p:nvPr/>
          </p:nvSpPr>
          <p:spPr>
            <a:xfrm>
              <a:off x="11356111" y="3930323"/>
              <a:ext cx="270510" cy="270510"/>
            </a:xfrm>
            <a:custGeom>
              <a:rect b="b" l="l" r="r" t="t"/>
              <a:pathLst>
                <a:path extrusionOk="0" h="270510" w="270509">
                  <a:moveTo>
                    <a:pt x="115265" y="0"/>
                  </a:moveTo>
                  <a:lnTo>
                    <a:pt x="18796" y="96469"/>
                  </a:lnTo>
                  <a:lnTo>
                    <a:pt x="2035" y="125427"/>
                  </a:lnTo>
                  <a:lnTo>
                    <a:pt x="0" y="160724"/>
                  </a:lnTo>
                  <a:lnTo>
                    <a:pt x="12080" y="197974"/>
                  </a:lnTo>
                  <a:lnTo>
                    <a:pt x="37668" y="232791"/>
                  </a:lnTo>
                  <a:lnTo>
                    <a:pt x="72491" y="258383"/>
                  </a:lnTo>
                  <a:lnTo>
                    <a:pt x="109743" y="270463"/>
                  </a:lnTo>
                  <a:lnTo>
                    <a:pt x="145038" y="268425"/>
                  </a:lnTo>
                  <a:lnTo>
                    <a:pt x="173990" y="251663"/>
                  </a:lnTo>
                  <a:lnTo>
                    <a:pt x="270471" y="155194"/>
                  </a:lnTo>
                  <a:lnTo>
                    <a:pt x="115265"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2" name="Google Shape;992;p51"/>
            <p:cNvSpPr/>
            <p:nvPr/>
          </p:nvSpPr>
          <p:spPr>
            <a:xfrm>
              <a:off x="11471381" y="3628555"/>
              <a:ext cx="459740" cy="457200"/>
            </a:xfrm>
            <a:custGeom>
              <a:rect b="b" l="l" r="r" t="t"/>
              <a:pathLst>
                <a:path extrusionOk="0" h="457200" w="459740">
                  <a:moveTo>
                    <a:pt x="122091" y="0"/>
                  </a:moveTo>
                  <a:lnTo>
                    <a:pt x="109206" y="6450"/>
                  </a:lnTo>
                  <a:lnTo>
                    <a:pt x="100634" y="19021"/>
                  </a:lnTo>
                  <a:lnTo>
                    <a:pt x="0" y="301761"/>
                  </a:lnTo>
                  <a:lnTo>
                    <a:pt x="155194" y="456955"/>
                  </a:lnTo>
                  <a:lnTo>
                    <a:pt x="440055" y="358822"/>
                  </a:lnTo>
                  <a:lnTo>
                    <a:pt x="452762" y="350311"/>
                  </a:lnTo>
                  <a:lnTo>
                    <a:pt x="459320" y="337405"/>
                  </a:lnTo>
                  <a:lnTo>
                    <a:pt x="459078" y="322930"/>
                  </a:lnTo>
                  <a:lnTo>
                    <a:pt x="451383" y="309711"/>
                  </a:lnTo>
                  <a:lnTo>
                    <a:pt x="149644" y="7972"/>
                  </a:lnTo>
                  <a:lnTo>
                    <a:pt x="136499" y="297"/>
                  </a:lnTo>
                  <a:lnTo>
                    <a:pt x="122091" y="0"/>
                  </a:lnTo>
                  <a:close/>
                </a:path>
              </a:pathLst>
            </a:custGeom>
            <a:solidFill>
              <a:srgbClr val="E4708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93" name="Google Shape;993;p51"/>
            <p:cNvPicPr preferRelativeResize="0"/>
            <p:nvPr/>
          </p:nvPicPr>
          <p:blipFill rotWithShape="1">
            <a:blip r:embed="rId6">
              <a:alphaModFix/>
            </a:blip>
            <a:srcRect b="0" l="0" r="0" t="0"/>
            <a:stretch/>
          </p:blipFill>
          <p:spPr>
            <a:xfrm>
              <a:off x="11543437" y="4127092"/>
              <a:ext cx="145929" cy="145624"/>
            </a:xfrm>
            <a:prstGeom prst="rect">
              <a:avLst/>
            </a:prstGeom>
            <a:noFill/>
            <a:ln>
              <a:noFill/>
            </a:ln>
          </p:spPr>
        </p:pic>
        <p:sp>
          <p:nvSpPr>
            <p:cNvPr id="994" name="Google Shape;994;p51"/>
            <p:cNvSpPr/>
            <p:nvPr/>
          </p:nvSpPr>
          <p:spPr>
            <a:xfrm>
              <a:off x="11407676" y="4087694"/>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5" name="Google Shape;995;p51"/>
            <p:cNvSpPr/>
            <p:nvPr/>
          </p:nvSpPr>
          <p:spPr>
            <a:xfrm>
              <a:off x="11441669" y="4053703"/>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6" name="Google Shape;996;p51"/>
            <p:cNvSpPr/>
            <p:nvPr/>
          </p:nvSpPr>
          <p:spPr>
            <a:xfrm>
              <a:off x="11475660" y="4019710"/>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7" name="Google Shape;997;p51"/>
            <p:cNvSpPr/>
            <p:nvPr/>
          </p:nvSpPr>
          <p:spPr>
            <a:xfrm>
              <a:off x="11868556" y="3657015"/>
              <a:ext cx="37465" cy="37465"/>
            </a:xfrm>
            <a:custGeom>
              <a:rect b="b" l="l" r="r" t="t"/>
              <a:pathLst>
                <a:path extrusionOk="0" h="37464" w="37465">
                  <a:moveTo>
                    <a:pt x="0" y="36868"/>
                  </a:moveTo>
                  <a:lnTo>
                    <a:pt x="36868" y="0"/>
                  </a:lnTo>
                </a:path>
              </a:pathLst>
            </a:custGeom>
            <a:noFill/>
            <a:ln cap="flat" cmpd="sng" w="174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8" name="Google Shape;998;p51"/>
            <p:cNvSpPr/>
            <p:nvPr/>
          </p:nvSpPr>
          <p:spPr>
            <a:xfrm>
              <a:off x="11756962" y="3597744"/>
              <a:ext cx="205740" cy="208915"/>
            </a:xfrm>
            <a:custGeom>
              <a:rect b="b" l="l" r="r" t="t"/>
              <a:pathLst>
                <a:path extrusionOk="0" h="208914" w="205740">
                  <a:moveTo>
                    <a:pt x="17411" y="0"/>
                  </a:moveTo>
                  <a:lnTo>
                    <a:pt x="0" y="0"/>
                  </a:lnTo>
                  <a:lnTo>
                    <a:pt x="0" y="52133"/>
                  </a:lnTo>
                  <a:lnTo>
                    <a:pt x="17411" y="52133"/>
                  </a:lnTo>
                  <a:lnTo>
                    <a:pt x="17411" y="0"/>
                  </a:lnTo>
                  <a:close/>
                </a:path>
                <a:path extrusionOk="0" h="208914" w="205740">
                  <a:moveTo>
                    <a:pt x="205359" y="191312"/>
                  </a:moveTo>
                  <a:lnTo>
                    <a:pt x="153225" y="191312"/>
                  </a:lnTo>
                  <a:lnTo>
                    <a:pt x="153225" y="208724"/>
                  </a:lnTo>
                  <a:lnTo>
                    <a:pt x="205359" y="208724"/>
                  </a:lnTo>
                  <a:lnTo>
                    <a:pt x="205359" y="191312"/>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99" name="Google Shape;999;p51"/>
          <p:cNvGrpSpPr/>
          <p:nvPr/>
        </p:nvGrpSpPr>
        <p:grpSpPr>
          <a:xfrm>
            <a:off x="15392400" y="8426450"/>
            <a:ext cx="622300" cy="381000"/>
            <a:chOff x="15392400" y="8426450"/>
            <a:chExt cx="622300" cy="381000"/>
          </a:xfrm>
        </p:grpSpPr>
        <p:sp>
          <p:nvSpPr>
            <p:cNvPr id="1000" name="Google Shape;1000;p51"/>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1" name="Google Shape;1001;p51"/>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52"/>
          <p:cNvSpPr txBox="1"/>
          <p:nvPr>
            <p:ph type="title"/>
          </p:nvPr>
        </p:nvSpPr>
        <p:spPr>
          <a:xfrm>
            <a:off x="464461" y="2180073"/>
            <a:ext cx="4467757" cy="1820427"/>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7000"/>
              <a:buFont typeface="Arial"/>
              <a:buNone/>
            </a:pPr>
            <a:r>
              <a:rPr lang="en-US"/>
              <a:t>Final session:</a:t>
            </a:r>
            <a:br>
              <a:rPr lang="en-US"/>
            </a:br>
            <a:r>
              <a:rPr lang="en-US"/>
              <a:t>Share success</a:t>
            </a:r>
            <a:br>
              <a:rPr lang="en-US"/>
            </a:br>
            <a:br>
              <a:rPr lang="en-US"/>
            </a:br>
            <a:br>
              <a:rPr lang="en-US"/>
            </a:br>
            <a:endParaRPr/>
          </a:p>
        </p:txBody>
      </p:sp>
      <p:sp>
        <p:nvSpPr>
          <p:cNvPr id="1008" name="Google Shape;1008;p52"/>
          <p:cNvSpPr txBox="1"/>
          <p:nvPr/>
        </p:nvSpPr>
        <p:spPr>
          <a:xfrm>
            <a:off x="446647" y="520700"/>
            <a:ext cx="2914286"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lt1"/>
                </a:solidFill>
                <a:latin typeface="Arial"/>
                <a:ea typeface="Arial"/>
                <a:cs typeface="Arial"/>
                <a:sym typeface="Arial"/>
              </a:rPr>
              <a:t>Healthy School toolkit</a:t>
            </a:r>
            <a:endParaRPr/>
          </a:p>
        </p:txBody>
      </p:sp>
      <p:sp>
        <p:nvSpPr>
          <p:cNvPr id="1009" name="Google Shape;1009;p52"/>
          <p:cNvSpPr/>
          <p:nvPr/>
        </p:nvSpPr>
        <p:spPr>
          <a:xfrm>
            <a:off x="464459" y="6860182"/>
            <a:ext cx="8357807" cy="604344"/>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Content: </a:t>
            </a:r>
            <a:r>
              <a:rPr lang="en-US" sz="1800">
                <a:solidFill>
                  <a:srgbClr val="D31145"/>
                </a:solidFill>
                <a:latin typeface="Arial"/>
                <a:ea typeface="Arial"/>
                <a:cs typeface="Arial"/>
                <a:sym typeface="Arial"/>
              </a:rPr>
              <a:t>Enter the AIA Healthiest Schools Challenge</a:t>
            </a:r>
            <a:endParaRPr/>
          </a:p>
        </p:txBody>
      </p:sp>
      <p:sp>
        <p:nvSpPr>
          <p:cNvPr id="1010" name="Google Shape;1010;p52"/>
          <p:cNvSpPr/>
          <p:nvPr/>
        </p:nvSpPr>
        <p:spPr>
          <a:xfrm>
            <a:off x="464461" y="7769327"/>
            <a:ext cx="2509967" cy="60960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Time: </a:t>
            </a:r>
            <a:r>
              <a:rPr lang="en-US" sz="1800">
                <a:solidFill>
                  <a:srgbClr val="D31145"/>
                </a:solidFill>
                <a:latin typeface="Arial"/>
                <a:ea typeface="Arial"/>
                <a:cs typeface="Arial"/>
                <a:sym typeface="Arial"/>
              </a:rPr>
              <a:t>60 minutes</a:t>
            </a:r>
            <a:endParaRPr sz="1800">
              <a:solidFill>
                <a:schemeClr val="lt1"/>
              </a:solidFill>
              <a:latin typeface="Arial"/>
              <a:ea typeface="Arial"/>
              <a:cs typeface="Arial"/>
              <a:sym typeface="Arial"/>
            </a:endParaRPr>
          </a:p>
        </p:txBody>
      </p:sp>
      <p:sp>
        <p:nvSpPr>
          <p:cNvPr id="1011" name="Google Shape;1011;p52"/>
          <p:cNvSpPr/>
          <p:nvPr/>
        </p:nvSpPr>
        <p:spPr>
          <a:xfrm>
            <a:off x="3226297" y="7769327"/>
            <a:ext cx="5595970" cy="60960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Skills: </a:t>
            </a:r>
            <a:r>
              <a:rPr lang="en-US" sz="1800">
                <a:solidFill>
                  <a:srgbClr val="D31145"/>
                </a:solidFill>
                <a:latin typeface="Arial"/>
                <a:ea typeface="Arial"/>
                <a:cs typeface="Arial"/>
                <a:sym typeface="Arial"/>
              </a:rPr>
              <a:t>Creativity, attention to detail, communication</a:t>
            </a:r>
            <a:endParaRPr sz="1800">
              <a:solidFill>
                <a:schemeClr val="lt1"/>
              </a:solidFill>
              <a:latin typeface="Arial"/>
              <a:ea typeface="Arial"/>
              <a:cs typeface="Arial"/>
              <a:sym typeface="Arial"/>
            </a:endParaRPr>
          </a:p>
        </p:txBody>
      </p:sp>
      <p:pic>
        <p:nvPicPr>
          <p:cNvPr id="1012" name="Google Shape;1012;p52"/>
          <p:cNvPicPr preferRelativeResize="0"/>
          <p:nvPr/>
        </p:nvPicPr>
        <p:blipFill rotWithShape="1">
          <a:blip r:embed="rId3">
            <a:alphaModFix/>
          </a:blip>
          <a:srcRect b="0" l="0" r="0" t="0"/>
          <a:stretch/>
        </p:blipFill>
        <p:spPr>
          <a:xfrm>
            <a:off x="9394777" y="606842"/>
            <a:ext cx="5283373" cy="6673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53"/>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Share your success</a:t>
            </a:r>
            <a:endParaRPr/>
          </a:p>
        </p:txBody>
      </p:sp>
      <p:pic>
        <p:nvPicPr>
          <p:cNvPr descr="Image of a pencil writing on lined paper." id="1019" name="Google Shape;1019;p53"/>
          <p:cNvPicPr preferRelativeResize="0"/>
          <p:nvPr>
            <p:ph idx="2" type="pic"/>
          </p:nvPr>
        </p:nvPicPr>
        <p:blipFill rotWithShape="1">
          <a:blip r:embed="rId3">
            <a:alphaModFix/>
          </a:blip>
          <a:srcRect b="0" l="18078" r="18078" t="0"/>
          <a:stretch/>
        </p:blipFill>
        <p:spPr>
          <a:xfrm>
            <a:off x="7499095" y="0"/>
            <a:ext cx="8756905" cy="9144000"/>
          </a:xfrm>
          <a:prstGeom prst="rect">
            <a:avLst/>
          </a:prstGeom>
          <a:noFill/>
          <a:ln>
            <a:noFill/>
          </a:ln>
        </p:spPr>
      </p:pic>
      <p:grpSp>
        <p:nvGrpSpPr>
          <p:cNvPr id="1020" name="Google Shape;1020;p53"/>
          <p:cNvGrpSpPr/>
          <p:nvPr/>
        </p:nvGrpSpPr>
        <p:grpSpPr>
          <a:xfrm>
            <a:off x="12303125" y="0"/>
            <a:ext cx="3952875" cy="1454150"/>
            <a:chOff x="12303572" y="0"/>
            <a:chExt cx="3952875" cy="1454150"/>
          </a:xfrm>
        </p:grpSpPr>
        <p:sp>
          <p:nvSpPr>
            <p:cNvPr id="1021" name="Google Shape;1021;p53"/>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22" name="Google Shape;1022;p53"/>
            <p:cNvPicPr preferRelativeResize="0"/>
            <p:nvPr/>
          </p:nvPicPr>
          <p:blipFill rotWithShape="1">
            <a:blip r:embed="rId4">
              <a:alphaModFix/>
            </a:blip>
            <a:srcRect b="0" l="0" r="0" t="0"/>
            <a:stretch/>
          </p:blipFill>
          <p:spPr>
            <a:xfrm>
              <a:off x="12344399" y="299949"/>
              <a:ext cx="513295" cy="1076500"/>
            </a:xfrm>
            <a:prstGeom prst="rect">
              <a:avLst/>
            </a:prstGeom>
            <a:noFill/>
            <a:ln>
              <a:noFill/>
            </a:ln>
          </p:spPr>
        </p:pic>
      </p:grpSp>
      <p:sp>
        <p:nvSpPr>
          <p:cNvPr id="1023" name="Google Shape;1023;p53"/>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Share success</a:t>
            </a:r>
            <a:endParaRPr/>
          </a:p>
        </p:txBody>
      </p:sp>
      <p:grpSp>
        <p:nvGrpSpPr>
          <p:cNvPr id="1024" name="Google Shape;1024;p53"/>
          <p:cNvGrpSpPr/>
          <p:nvPr/>
        </p:nvGrpSpPr>
        <p:grpSpPr>
          <a:xfrm>
            <a:off x="15392400" y="8426450"/>
            <a:ext cx="622300" cy="381000"/>
            <a:chOff x="15392400" y="8426450"/>
            <a:chExt cx="622300" cy="381000"/>
          </a:xfrm>
        </p:grpSpPr>
        <p:sp>
          <p:nvSpPr>
            <p:cNvPr id="1025" name="Google Shape;1025;p53"/>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6" name="Google Shape;1026;p53"/>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sp>
        <p:nvSpPr>
          <p:cNvPr id="1027" name="Google Shape;1027;p53"/>
          <p:cNvSpPr txBox="1"/>
          <p:nvPr>
            <p:ph idx="1" type="body"/>
          </p:nvPr>
        </p:nvSpPr>
        <p:spPr>
          <a:xfrm>
            <a:off x="464451" y="1636700"/>
            <a:ext cx="6647100" cy="3528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33D47"/>
              </a:buClr>
              <a:buSzPts val="2600"/>
              <a:buNone/>
            </a:pPr>
            <a:r>
              <a:rPr lang="en-US"/>
              <a:t>Entering is easy</a:t>
            </a:r>
            <a:endParaRPr/>
          </a:p>
          <a:p>
            <a:pPr indent="0" lvl="1" marL="0" rtl="0" algn="l">
              <a:lnSpc>
                <a:spcPct val="90000"/>
              </a:lnSpc>
              <a:spcBef>
                <a:spcPts val="150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rPr lang="en-US"/>
              <a:t>Your teacher will need to complete a form to tell us what you did to make your school community healthier.</a:t>
            </a:r>
            <a:endParaRPr/>
          </a:p>
          <a:p>
            <a:pPr indent="0" lvl="1" marL="0" rtl="0" algn="l">
              <a:lnSpc>
                <a:spcPct val="90000"/>
              </a:lnSpc>
              <a:spcBef>
                <a:spcPts val="0"/>
              </a:spcBef>
              <a:spcAft>
                <a:spcPts val="0"/>
              </a:spcAft>
              <a:buClr>
                <a:srgbClr val="333D47"/>
              </a:buClr>
              <a:buSzPts val="2000"/>
              <a:buNone/>
            </a:pPr>
            <a:r>
              <a:t/>
            </a:r>
            <a:endParaRPr/>
          </a:p>
          <a:p>
            <a:pPr indent="0" lvl="1" marL="0" rtl="0" algn="l">
              <a:lnSpc>
                <a:spcPct val="90000"/>
              </a:lnSpc>
              <a:spcBef>
                <a:spcPts val="0"/>
              </a:spcBef>
              <a:spcAft>
                <a:spcPts val="0"/>
              </a:spcAft>
              <a:buClr>
                <a:srgbClr val="333D47"/>
              </a:buClr>
              <a:buSzPts val="2000"/>
              <a:buNone/>
            </a:pPr>
            <a:r>
              <a:rPr lang="en-US"/>
              <a:t>There are prizes for the best ideas, which will be shared with schools around the world to inspire them to make healthy changes too. </a:t>
            </a:r>
            <a:endParaRPr/>
          </a:p>
          <a:p>
            <a:pPr indent="0" lvl="1" marL="0" rtl="0" algn="l">
              <a:lnSpc>
                <a:spcPct val="90000"/>
              </a:lnSpc>
              <a:spcBef>
                <a:spcPts val="0"/>
              </a:spcBef>
              <a:spcAft>
                <a:spcPts val="0"/>
              </a:spcAft>
              <a:buClr>
                <a:srgbClr val="333D47"/>
              </a:buClr>
              <a:buSzPts val="2000"/>
              <a:buNone/>
            </a:pPr>
            <a:r>
              <a:t/>
            </a:r>
            <a:endParaRPr/>
          </a:p>
        </p:txBody>
      </p:sp>
      <p:sp>
        <p:nvSpPr>
          <p:cNvPr id="1028" name="Google Shape;1028;p53"/>
          <p:cNvSpPr/>
          <p:nvPr/>
        </p:nvSpPr>
        <p:spPr>
          <a:xfrm>
            <a:off x="464461" y="4847913"/>
            <a:ext cx="5208629" cy="2756806"/>
          </a:xfrm>
          <a:prstGeom prst="roundRect">
            <a:avLst>
              <a:gd fmla="val 5245" name="adj"/>
            </a:avLst>
          </a:prstGeom>
          <a:solidFill>
            <a:srgbClr val="D31145"/>
          </a:solidFill>
          <a:ln>
            <a:noFill/>
          </a:ln>
        </p:spPr>
        <p:txBody>
          <a:bodyPr anchorCtr="0" anchor="ctr" bIns="180000" lIns="180000" spcFirstLastPara="1" rIns="180000" wrap="square" tIns="180000">
            <a:noAutofit/>
          </a:bodyPr>
          <a:lstStyle/>
          <a:p>
            <a:pPr indent="0" lvl="0" marL="1260000" marR="0" rtl="0" algn="l">
              <a:spcBef>
                <a:spcPts val="0"/>
              </a:spcBef>
              <a:spcAft>
                <a:spcPts val="0"/>
              </a:spcAft>
              <a:buNone/>
            </a:pPr>
            <a:r>
              <a:rPr b="1" lang="en-US" sz="2000">
                <a:solidFill>
                  <a:schemeClr val="lt1"/>
                </a:solidFill>
                <a:latin typeface="Arial"/>
                <a:ea typeface="Arial"/>
                <a:cs typeface="Arial"/>
                <a:sym typeface="Arial"/>
              </a:rPr>
              <a:t>Be prepared</a:t>
            </a:r>
            <a:endParaRPr/>
          </a:p>
          <a:p>
            <a:pPr indent="0" lvl="0" marL="1260000" marR="0" rtl="0" algn="l">
              <a:spcBef>
                <a:spcPts val="0"/>
              </a:spcBef>
              <a:spcAft>
                <a:spcPts val="0"/>
              </a:spcAft>
              <a:buNone/>
            </a:pPr>
            <a:r>
              <a:t/>
            </a:r>
            <a:endParaRPr b="1" sz="2000">
              <a:solidFill>
                <a:schemeClr val="lt1"/>
              </a:solidFill>
              <a:latin typeface="Arial"/>
              <a:ea typeface="Arial"/>
              <a:cs typeface="Arial"/>
              <a:sym typeface="Arial"/>
            </a:endParaRPr>
          </a:p>
          <a:p>
            <a:pPr indent="0" lvl="0" marL="1260000" marR="0" rtl="0" algn="l">
              <a:spcBef>
                <a:spcPts val="0"/>
              </a:spcBef>
              <a:spcAft>
                <a:spcPts val="0"/>
              </a:spcAft>
              <a:buNone/>
            </a:pPr>
            <a:r>
              <a:rPr lang="en-US" sz="2000">
                <a:solidFill>
                  <a:schemeClr val="lt1"/>
                </a:solidFill>
                <a:latin typeface="Arial"/>
                <a:ea typeface="Arial"/>
                <a:cs typeface="Arial"/>
                <a:sym typeface="Arial"/>
              </a:rPr>
              <a:t>The form will ask about:</a:t>
            </a:r>
            <a:endParaRPr/>
          </a:p>
          <a:p>
            <a:pPr indent="-342900" lvl="0" marL="1602900" marR="0" rtl="0" algn="l">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your school and your aims</a:t>
            </a:r>
            <a:endParaRPr/>
          </a:p>
          <a:p>
            <a:pPr indent="-342900" lvl="0" marL="1602900" marR="0" rtl="0" algn="l">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who took part</a:t>
            </a:r>
            <a:endParaRPr/>
          </a:p>
          <a:p>
            <a:pPr indent="-342900" lvl="0" marL="1602900" marR="0" rtl="0" algn="l">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what you did</a:t>
            </a:r>
            <a:endParaRPr/>
          </a:p>
          <a:p>
            <a:pPr indent="-342900" lvl="0" marL="1602900" marR="0" rtl="0" algn="l">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the impact</a:t>
            </a:r>
            <a:endParaRPr/>
          </a:p>
          <a:p>
            <a:pPr indent="-342900" lvl="0" marL="1602900" marR="0" rtl="0" algn="l">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what you will do next.</a:t>
            </a:r>
            <a:endParaRPr/>
          </a:p>
        </p:txBody>
      </p:sp>
      <p:grpSp>
        <p:nvGrpSpPr>
          <p:cNvPr id="1029" name="Google Shape;1029;p53"/>
          <p:cNvGrpSpPr/>
          <p:nvPr/>
        </p:nvGrpSpPr>
        <p:grpSpPr>
          <a:xfrm>
            <a:off x="684393" y="5080707"/>
            <a:ext cx="864235" cy="864235"/>
            <a:chOff x="11228641" y="3505193"/>
            <a:chExt cx="864235" cy="864235"/>
          </a:xfrm>
        </p:grpSpPr>
        <p:sp>
          <p:nvSpPr>
            <p:cNvPr id="1030" name="Google Shape;1030;p53"/>
            <p:cNvSpPr/>
            <p:nvPr/>
          </p:nvSpPr>
          <p:spPr>
            <a:xfrm>
              <a:off x="11228641" y="3505193"/>
              <a:ext cx="864235" cy="864235"/>
            </a:xfrm>
            <a:custGeom>
              <a:rect b="b" l="l" r="r" t="t"/>
              <a:pathLst>
                <a:path extrusionOk="0" h="864235" w="864234">
                  <a:moveTo>
                    <a:pt x="431939" y="0"/>
                  </a:moveTo>
                  <a:lnTo>
                    <a:pt x="384874" y="2534"/>
                  </a:lnTo>
                  <a:lnTo>
                    <a:pt x="339277" y="9962"/>
                  </a:lnTo>
                  <a:lnTo>
                    <a:pt x="295412" y="22020"/>
                  </a:lnTo>
                  <a:lnTo>
                    <a:pt x="253541" y="38444"/>
                  </a:lnTo>
                  <a:lnTo>
                    <a:pt x="213930" y="58971"/>
                  </a:lnTo>
                  <a:lnTo>
                    <a:pt x="176840" y="83337"/>
                  </a:lnTo>
                  <a:lnTo>
                    <a:pt x="142536" y="111279"/>
                  </a:lnTo>
                  <a:lnTo>
                    <a:pt x="111281" y="142534"/>
                  </a:lnTo>
                  <a:lnTo>
                    <a:pt x="83338" y="176837"/>
                  </a:lnTo>
                  <a:lnTo>
                    <a:pt x="58971" y="213926"/>
                  </a:lnTo>
                  <a:lnTo>
                    <a:pt x="38444" y="253536"/>
                  </a:lnTo>
                  <a:lnTo>
                    <a:pt x="22020" y="295405"/>
                  </a:lnTo>
                  <a:lnTo>
                    <a:pt x="9962" y="339269"/>
                  </a:lnTo>
                  <a:lnTo>
                    <a:pt x="2534" y="384864"/>
                  </a:lnTo>
                  <a:lnTo>
                    <a:pt x="0" y="431927"/>
                  </a:lnTo>
                  <a:lnTo>
                    <a:pt x="2534" y="478992"/>
                  </a:lnTo>
                  <a:lnTo>
                    <a:pt x="9962" y="524589"/>
                  </a:lnTo>
                  <a:lnTo>
                    <a:pt x="22020" y="568454"/>
                  </a:lnTo>
                  <a:lnTo>
                    <a:pt x="38444" y="610324"/>
                  </a:lnTo>
                  <a:lnTo>
                    <a:pt x="58971" y="649936"/>
                  </a:lnTo>
                  <a:lnTo>
                    <a:pt x="83338" y="687026"/>
                  </a:lnTo>
                  <a:lnTo>
                    <a:pt x="111281" y="721330"/>
                  </a:lnTo>
                  <a:lnTo>
                    <a:pt x="142536" y="752585"/>
                  </a:lnTo>
                  <a:lnTo>
                    <a:pt x="176840" y="780528"/>
                  </a:lnTo>
                  <a:lnTo>
                    <a:pt x="213930" y="804894"/>
                  </a:lnTo>
                  <a:lnTo>
                    <a:pt x="253541" y="825422"/>
                  </a:lnTo>
                  <a:lnTo>
                    <a:pt x="295412" y="841846"/>
                  </a:lnTo>
                  <a:lnTo>
                    <a:pt x="339277" y="853904"/>
                  </a:lnTo>
                  <a:lnTo>
                    <a:pt x="384874" y="861332"/>
                  </a:lnTo>
                  <a:lnTo>
                    <a:pt x="431939" y="863866"/>
                  </a:lnTo>
                  <a:lnTo>
                    <a:pt x="479004" y="861332"/>
                  </a:lnTo>
                  <a:lnTo>
                    <a:pt x="524601" y="853904"/>
                  </a:lnTo>
                  <a:lnTo>
                    <a:pt x="568467" y="841846"/>
                  </a:lnTo>
                  <a:lnTo>
                    <a:pt x="610337" y="825422"/>
                  </a:lnTo>
                  <a:lnTo>
                    <a:pt x="649949" y="804894"/>
                  </a:lnTo>
                  <a:lnTo>
                    <a:pt x="687039" y="780528"/>
                  </a:lnTo>
                  <a:lnTo>
                    <a:pt x="721343" y="752585"/>
                  </a:lnTo>
                  <a:lnTo>
                    <a:pt x="752598" y="721330"/>
                  </a:lnTo>
                  <a:lnTo>
                    <a:pt x="780540" y="687026"/>
                  </a:lnTo>
                  <a:lnTo>
                    <a:pt x="804907" y="649936"/>
                  </a:lnTo>
                  <a:lnTo>
                    <a:pt x="825434" y="610324"/>
                  </a:lnTo>
                  <a:lnTo>
                    <a:pt x="841859" y="568454"/>
                  </a:lnTo>
                  <a:lnTo>
                    <a:pt x="853916" y="524589"/>
                  </a:lnTo>
                  <a:lnTo>
                    <a:pt x="861344" y="478992"/>
                  </a:lnTo>
                  <a:lnTo>
                    <a:pt x="863879" y="431927"/>
                  </a:lnTo>
                  <a:lnTo>
                    <a:pt x="861344" y="384864"/>
                  </a:lnTo>
                  <a:lnTo>
                    <a:pt x="853916" y="339269"/>
                  </a:lnTo>
                  <a:lnTo>
                    <a:pt x="841859" y="295405"/>
                  </a:lnTo>
                  <a:lnTo>
                    <a:pt x="825434" y="253536"/>
                  </a:lnTo>
                  <a:lnTo>
                    <a:pt x="804907" y="213926"/>
                  </a:lnTo>
                  <a:lnTo>
                    <a:pt x="780540" y="176837"/>
                  </a:lnTo>
                  <a:lnTo>
                    <a:pt x="752598" y="142534"/>
                  </a:lnTo>
                  <a:lnTo>
                    <a:pt x="721343" y="111279"/>
                  </a:lnTo>
                  <a:lnTo>
                    <a:pt x="687039" y="83337"/>
                  </a:lnTo>
                  <a:lnTo>
                    <a:pt x="649949" y="58971"/>
                  </a:lnTo>
                  <a:lnTo>
                    <a:pt x="610337" y="38444"/>
                  </a:lnTo>
                  <a:lnTo>
                    <a:pt x="568467" y="22020"/>
                  </a:lnTo>
                  <a:lnTo>
                    <a:pt x="524601" y="9962"/>
                  </a:lnTo>
                  <a:lnTo>
                    <a:pt x="479004" y="2534"/>
                  </a:lnTo>
                  <a:lnTo>
                    <a:pt x="43193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31" name="Google Shape;1031;p53"/>
            <p:cNvPicPr preferRelativeResize="0"/>
            <p:nvPr/>
          </p:nvPicPr>
          <p:blipFill rotWithShape="1">
            <a:blip r:embed="rId5">
              <a:alphaModFix/>
            </a:blip>
            <a:srcRect b="0" l="0" r="0" t="0"/>
            <a:stretch/>
          </p:blipFill>
          <p:spPr>
            <a:xfrm>
              <a:off x="11706947" y="3694915"/>
              <a:ext cx="160578" cy="160578"/>
            </a:xfrm>
            <a:prstGeom prst="rect">
              <a:avLst/>
            </a:prstGeom>
            <a:noFill/>
            <a:ln>
              <a:noFill/>
            </a:ln>
          </p:spPr>
        </p:pic>
        <p:sp>
          <p:nvSpPr>
            <p:cNvPr id="1032" name="Google Shape;1032;p53"/>
            <p:cNvSpPr/>
            <p:nvPr/>
          </p:nvSpPr>
          <p:spPr>
            <a:xfrm>
              <a:off x="11356111" y="3930323"/>
              <a:ext cx="270510" cy="270510"/>
            </a:xfrm>
            <a:custGeom>
              <a:rect b="b" l="l" r="r" t="t"/>
              <a:pathLst>
                <a:path extrusionOk="0" h="270510" w="270509">
                  <a:moveTo>
                    <a:pt x="115265" y="0"/>
                  </a:moveTo>
                  <a:lnTo>
                    <a:pt x="18796" y="96469"/>
                  </a:lnTo>
                  <a:lnTo>
                    <a:pt x="2035" y="125427"/>
                  </a:lnTo>
                  <a:lnTo>
                    <a:pt x="0" y="160724"/>
                  </a:lnTo>
                  <a:lnTo>
                    <a:pt x="12080" y="197974"/>
                  </a:lnTo>
                  <a:lnTo>
                    <a:pt x="37668" y="232791"/>
                  </a:lnTo>
                  <a:lnTo>
                    <a:pt x="72491" y="258383"/>
                  </a:lnTo>
                  <a:lnTo>
                    <a:pt x="109743" y="270463"/>
                  </a:lnTo>
                  <a:lnTo>
                    <a:pt x="145038" y="268425"/>
                  </a:lnTo>
                  <a:lnTo>
                    <a:pt x="173990" y="251663"/>
                  </a:lnTo>
                  <a:lnTo>
                    <a:pt x="270471" y="155194"/>
                  </a:lnTo>
                  <a:lnTo>
                    <a:pt x="115265"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3" name="Google Shape;1033;p53"/>
            <p:cNvSpPr/>
            <p:nvPr/>
          </p:nvSpPr>
          <p:spPr>
            <a:xfrm>
              <a:off x="11471381" y="3628555"/>
              <a:ext cx="459740" cy="457200"/>
            </a:xfrm>
            <a:custGeom>
              <a:rect b="b" l="l" r="r" t="t"/>
              <a:pathLst>
                <a:path extrusionOk="0" h="457200" w="459740">
                  <a:moveTo>
                    <a:pt x="122091" y="0"/>
                  </a:moveTo>
                  <a:lnTo>
                    <a:pt x="109206" y="6450"/>
                  </a:lnTo>
                  <a:lnTo>
                    <a:pt x="100634" y="19021"/>
                  </a:lnTo>
                  <a:lnTo>
                    <a:pt x="0" y="301761"/>
                  </a:lnTo>
                  <a:lnTo>
                    <a:pt x="155194" y="456955"/>
                  </a:lnTo>
                  <a:lnTo>
                    <a:pt x="440055" y="358822"/>
                  </a:lnTo>
                  <a:lnTo>
                    <a:pt x="452762" y="350311"/>
                  </a:lnTo>
                  <a:lnTo>
                    <a:pt x="459320" y="337405"/>
                  </a:lnTo>
                  <a:lnTo>
                    <a:pt x="459078" y="322930"/>
                  </a:lnTo>
                  <a:lnTo>
                    <a:pt x="451383" y="309711"/>
                  </a:lnTo>
                  <a:lnTo>
                    <a:pt x="149644" y="7972"/>
                  </a:lnTo>
                  <a:lnTo>
                    <a:pt x="136499" y="297"/>
                  </a:lnTo>
                  <a:lnTo>
                    <a:pt x="122091" y="0"/>
                  </a:lnTo>
                  <a:close/>
                </a:path>
              </a:pathLst>
            </a:custGeom>
            <a:solidFill>
              <a:srgbClr val="E4708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34" name="Google Shape;1034;p53"/>
            <p:cNvPicPr preferRelativeResize="0"/>
            <p:nvPr/>
          </p:nvPicPr>
          <p:blipFill rotWithShape="1">
            <a:blip r:embed="rId6">
              <a:alphaModFix/>
            </a:blip>
            <a:srcRect b="0" l="0" r="0" t="0"/>
            <a:stretch/>
          </p:blipFill>
          <p:spPr>
            <a:xfrm>
              <a:off x="11543437" y="4127092"/>
              <a:ext cx="145929" cy="145624"/>
            </a:xfrm>
            <a:prstGeom prst="rect">
              <a:avLst/>
            </a:prstGeom>
            <a:noFill/>
            <a:ln>
              <a:noFill/>
            </a:ln>
          </p:spPr>
        </p:pic>
        <p:sp>
          <p:nvSpPr>
            <p:cNvPr id="1035" name="Google Shape;1035;p53"/>
            <p:cNvSpPr/>
            <p:nvPr/>
          </p:nvSpPr>
          <p:spPr>
            <a:xfrm>
              <a:off x="11407676" y="4087694"/>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6" name="Google Shape;1036;p53"/>
            <p:cNvSpPr/>
            <p:nvPr/>
          </p:nvSpPr>
          <p:spPr>
            <a:xfrm>
              <a:off x="11441669" y="4053703"/>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7" name="Google Shape;1037;p53"/>
            <p:cNvSpPr/>
            <p:nvPr/>
          </p:nvSpPr>
          <p:spPr>
            <a:xfrm>
              <a:off x="11475660" y="4019710"/>
              <a:ext cx="57785" cy="57785"/>
            </a:xfrm>
            <a:custGeom>
              <a:rect b="b" l="l" r="r" t="t"/>
              <a:pathLst>
                <a:path extrusionOk="0" h="57785" w="57784">
                  <a:moveTo>
                    <a:pt x="0" y="0"/>
                  </a:moveTo>
                  <a:lnTo>
                    <a:pt x="57327" y="57327"/>
                  </a:lnTo>
                </a:path>
              </a:pathLst>
            </a:custGeom>
            <a:noFill/>
            <a:ln cap="flat" cmpd="sng" w="17400">
              <a:solidFill>
                <a:srgbClr val="F6CFD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8" name="Google Shape;1038;p53"/>
            <p:cNvSpPr/>
            <p:nvPr/>
          </p:nvSpPr>
          <p:spPr>
            <a:xfrm>
              <a:off x="11868556" y="3657015"/>
              <a:ext cx="37465" cy="37465"/>
            </a:xfrm>
            <a:custGeom>
              <a:rect b="b" l="l" r="r" t="t"/>
              <a:pathLst>
                <a:path extrusionOk="0" h="37464" w="37465">
                  <a:moveTo>
                    <a:pt x="0" y="36868"/>
                  </a:moveTo>
                  <a:lnTo>
                    <a:pt x="36868" y="0"/>
                  </a:lnTo>
                </a:path>
              </a:pathLst>
            </a:custGeom>
            <a:noFill/>
            <a:ln cap="flat" cmpd="sng" w="174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9" name="Google Shape;1039;p53"/>
            <p:cNvSpPr/>
            <p:nvPr/>
          </p:nvSpPr>
          <p:spPr>
            <a:xfrm>
              <a:off x="11756962" y="3597744"/>
              <a:ext cx="205740" cy="208915"/>
            </a:xfrm>
            <a:custGeom>
              <a:rect b="b" l="l" r="r" t="t"/>
              <a:pathLst>
                <a:path extrusionOk="0" h="208914" w="205740">
                  <a:moveTo>
                    <a:pt x="17411" y="0"/>
                  </a:moveTo>
                  <a:lnTo>
                    <a:pt x="0" y="0"/>
                  </a:lnTo>
                  <a:lnTo>
                    <a:pt x="0" y="52133"/>
                  </a:lnTo>
                  <a:lnTo>
                    <a:pt x="17411" y="52133"/>
                  </a:lnTo>
                  <a:lnTo>
                    <a:pt x="17411" y="0"/>
                  </a:lnTo>
                  <a:close/>
                </a:path>
                <a:path extrusionOk="0" h="208914" w="205740">
                  <a:moveTo>
                    <a:pt x="205359" y="191312"/>
                  </a:moveTo>
                  <a:lnTo>
                    <a:pt x="153225" y="191312"/>
                  </a:lnTo>
                  <a:lnTo>
                    <a:pt x="153225" y="208724"/>
                  </a:lnTo>
                  <a:lnTo>
                    <a:pt x="205359" y="208724"/>
                  </a:lnTo>
                  <a:lnTo>
                    <a:pt x="205359" y="191312"/>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8" name="Shape 268"/>
        <p:cNvGrpSpPr/>
        <p:nvPr/>
      </p:nvGrpSpPr>
      <p:grpSpPr>
        <a:xfrm>
          <a:off x="0" y="0"/>
          <a:ext cx="0" cy="0"/>
          <a:chOff x="0" y="0"/>
          <a:chExt cx="0" cy="0"/>
        </a:xfrm>
      </p:grpSpPr>
      <p:sp>
        <p:nvSpPr>
          <p:cNvPr id="269" name="Google Shape;269;p21"/>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Entering the competition </a:t>
            </a:r>
            <a:endParaRPr/>
          </a:p>
        </p:txBody>
      </p:sp>
      <p:sp>
        <p:nvSpPr>
          <p:cNvPr id="270" name="Google Shape;270;p21"/>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Teacher’s notes</a:t>
            </a:r>
            <a:endParaRPr sz="1800">
              <a:solidFill>
                <a:schemeClr val="lt1"/>
              </a:solidFill>
              <a:latin typeface="Arial"/>
              <a:ea typeface="Arial"/>
              <a:cs typeface="Arial"/>
              <a:sym typeface="Arial"/>
            </a:endParaRPr>
          </a:p>
        </p:txBody>
      </p:sp>
      <p:sp>
        <p:nvSpPr>
          <p:cNvPr id="271" name="Google Shape;271;p21"/>
          <p:cNvSpPr txBox="1"/>
          <p:nvPr>
            <p:ph idx="1" type="body"/>
          </p:nvPr>
        </p:nvSpPr>
        <p:spPr>
          <a:xfrm>
            <a:off x="464462" y="1417442"/>
            <a:ext cx="8913220" cy="572408"/>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000"/>
              <a:buNone/>
            </a:pPr>
            <a:r>
              <a:t/>
            </a:r>
            <a:endParaRPr>
              <a:highlight>
                <a:srgbClr val="FFFF00"/>
              </a:highlight>
            </a:endParaRPr>
          </a:p>
          <a:p>
            <a:pPr indent="0" lvl="1" marL="0" rtl="0" algn="l">
              <a:lnSpc>
                <a:spcPct val="90000"/>
              </a:lnSpc>
              <a:spcBef>
                <a:spcPts val="0"/>
              </a:spcBef>
              <a:spcAft>
                <a:spcPts val="0"/>
              </a:spcAft>
              <a:buClr>
                <a:srgbClr val="333D47"/>
              </a:buClr>
              <a:buSzPts val="2000"/>
              <a:buNone/>
            </a:pPr>
            <a:r>
              <a:rPr lang="en-US"/>
              <a:t>To enter the AIA Healthiest Schools Challenge, you need to complete a simple form on the website covering the following areas:</a:t>
            </a:r>
            <a:endParaRPr/>
          </a:p>
        </p:txBody>
      </p:sp>
      <p:graphicFrame>
        <p:nvGraphicFramePr>
          <p:cNvPr id="272" name="Google Shape;272;p21"/>
          <p:cNvGraphicFramePr/>
          <p:nvPr/>
        </p:nvGraphicFramePr>
        <p:xfrm>
          <a:off x="464461" y="2619080"/>
          <a:ext cx="3000000" cy="3000000"/>
        </p:xfrm>
        <a:graphic>
          <a:graphicData uri="http://schemas.openxmlformats.org/drawingml/2006/table">
            <a:tbl>
              <a:tblPr bandRow="1" firstRow="1">
                <a:noFill/>
                <a:tableStyleId>{25FDE5F1-6251-49A7-A7C9-264A4D4C2348}</a:tableStyleId>
              </a:tblPr>
              <a:tblGrid>
                <a:gridCol w="2756250"/>
                <a:gridCol w="6156950"/>
              </a:tblGrid>
              <a:tr h="584200">
                <a:tc>
                  <a:txBody>
                    <a:bodyPr/>
                    <a:lstStyle/>
                    <a:p>
                      <a:pPr indent="0" lvl="0" marL="152400" marR="0" rtl="0" algn="l">
                        <a:lnSpc>
                          <a:spcPct val="100000"/>
                        </a:lnSpc>
                        <a:spcBef>
                          <a:spcPts val="0"/>
                        </a:spcBef>
                        <a:spcAft>
                          <a:spcPts val="0"/>
                        </a:spcAft>
                        <a:buNone/>
                      </a:pPr>
                      <a:r>
                        <a:rPr b="1" lang="en-US" sz="2000" u="none" cap="none" strike="noStrike">
                          <a:solidFill>
                            <a:srgbClr val="FFFFFF"/>
                          </a:solidFill>
                          <a:latin typeface="Arial"/>
                          <a:ea typeface="Arial"/>
                          <a:cs typeface="Arial"/>
                          <a:sym typeface="Arial"/>
                        </a:rPr>
                        <a:t>Judging criterion</a:t>
                      </a:r>
                      <a:endParaRPr sz="2000" u="none" cap="none" strike="noStrike">
                        <a:latin typeface="Arial"/>
                        <a:ea typeface="Arial"/>
                        <a:cs typeface="Arial"/>
                        <a:sym typeface="Arial"/>
                      </a:endParaRPr>
                    </a:p>
                  </a:txBody>
                  <a:tcPr marT="130175" marB="0" marR="0" marL="0">
                    <a:solidFill>
                      <a:srgbClr val="D31145"/>
                    </a:solidFill>
                  </a:tcPr>
                </a:tc>
                <a:tc>
                  <a:txBody>
                    <a:bodyPr/>
                    <a:lstStyle/>
                    <a:p>
                      <a:pPr indent="0" lvl="0" marL="152400" marR="0" rtl="0" algn="l">
                        <a:lnSpc>
                          <a:spcPct val="100000"/>
                        </a:lnSpc>
                        <a:spcBef>
                          <a:spcPts val="0"/>
                        </a:spcBef>
                        <a:spcAft>
                          <a:spcPts val="0"/>
                        </a:spcAft>
                        <a:buNone/>
                      </a:pPr>
                      <a:r>
                        <a:rPr b="1" lang="en-US" sz="2000" u="none" cap="none" strike="noStrike">
                          <a:solidFill>
                            <a:srgbClr val="FFFFFF"/>
                          </a:solidFill>
                          <a:latin typeface="Arial"/>
                          <a:ea typeface="Arial"/>
                          <a:cs typeface="Arial"/>
                          <a:sym typeface="Arial"/>
                        </a:rPr>
                        <a:t>Details </a:t>
                      </a:r>
                      <a:endParaRPr sz="2000" u="none" cap="none" strike="noStrike">
                        <a:latin typeface="Arial"/>
                        <a:ea typeface="Arial"/>
                        <a:cs typeface="Arial"/>
                        <a:sym typeface="Arial"/>
                      </a:endParaRPr>
                    </a:p>
                  </a:txBody>
                  <a:tcPr marT="130175" marB="0" marR="0" marL="0">
                    <a:solidFill>
                      <a:srgbClr val="D31145"/>
                    </a:solidFill>
                  </a:tcPr>
                </a:tc>
              </a:tr>
              <a:tr h="997575">
                <a:tc>
                  <a:txBody>
                    <a:bodyPr/>
                    <a:lstStyle/>
                    <a:p>
                      <a:pPr indent="0" lvl="0" marL="152400" marR="923290" rtl="0" algn="l">
                        <a:lnSpc>
                          <a:spcPct val="100000"/>
                        </a:lnSpc>
                        <a:spcBef>
                          <a:spcPts val="0"/>
                        </a:spcBef>
                        <a:spcAft>
                          <a:spcPts val="0"/>
                        </a:spcAft>
                        <a:buNone/>
                      </a:pPr>
                      <a:r>
                        <a:rPr b="1" lang="en-US" sz="2000" u="none" cap="none" strike="noStrike">
                          <a:solidFill>
                            <a:srgbClr val="333D47"/>
                          </a:solidFill>
                          <a:latin typeface="Arial"/>
                          <a:ea typeface="Arial"/>
                          <a:cs typeface="Arial"/>
                          <a:sym typeface="Arial"/>
                        </a:rPr>
                        <a:t>Engagement </a:t>
                      </a:r>
                      <a:endParaRPr b="1" sz="2000" u="none" cap="none" strike="noStrike">
                        <a:solidFill>
                          <a:srgbClr val="333D47"/>
                        </a:solidFill>
                        <a:latin typeface="Arial"/>
                        <a:ea typeface="Arial"/>
                        <a:cs typeface="Arial"/>
                        <a:sym typeface="Arial"/>
                      </a:endParaRPr>
                    </a:p>
                  </a:txBody>
                  <a:tcPr marT="83175" marB="0" marR="0" marL="0">
                    <a:lnR cap="flat" cmpd="sng" w="28575">
                      <a:solidFill>
                        <a:srgbClr val="FFFFFF"/>
                      </a:solidFill>
                      <a:prstDash val="solid"/>
                      <a:round/>
                      <a:headEnd len="sm" w="sm" type="none"/>
                      <a:tailEnd len="sm" w="sm" type="none"/>
                    </a:lnR>
                    <a:lnB cap="flat" cmpd="sng" w="28575">
                      <a:solidFill>
                        <a:srgbClr val="FFFFFF"/>
                      </a:solidFill>
                      <a:prstDash val="solid"/>
                      <a:round/>
                      <a:headEnd len="sm" w="sm" type="none"/>
                      <a:tailEnd len="sm" w="sm" type="none"/>
                    </a:lnB>
                    <a:solidFill>
                      <a:srgbClr val="F4F2F0"/>
                    </a:solidFill>
                  </a:tcPr>
                </a:tc>
                <a:tc>
                  <a:txBody>
                    <a:bodyPr/>
                    <a:lstStyle/>
                    <a:p>
                      <a:pPr indent="0" lvl="0" marL="152400" marR="304800" rtl="0" algn="l">
                        <a:lnSpc>
                          <a:spcPct val="100000"/>
                        </a:lnSpc>
                        <a:spcBef>
                          <a:spcPts val="0"/>
                        </a:spcBef>
                        <a:spcAft>
                          <a:spcPts val="0"/>
                        </a:spcAft>
                        <a:buNone/>
                      </a:pPr>
                      <a:r>
                        <a:rPr lang="en-US" sz="2000" u="none" cap="none" strike="noStrike">
                          <a:solidFill>
                            <a:srgbClr val="333D47"/>
                          </a:solidFill>
                          <a:latin typeface="Arial"/>
                          <a:ea typeface="Arial"/>
                          <a:cs typeface="Arial"/>
                          <a:sym typeface="Arial"/>
                        </a:rPr>
                        <a:t>Wide involvement of staff, students and local community</a:t>
                      </a:r>
                      <a:endParaRPr sz="2000" u="none" cap="none" strike="noStrike">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B cap="flat" cmpd="sng" w="28575">
                      <a:solidFill>
                        <a:srgbClr val="FFFFFF"/>
                      </a:solidFill>
                      <a:prstDash val="solid"/>
                      <a:round/>
                      <a:headEnd len="sm" w="sm" type="none"/>
                      <a:tailEnd len="sm" w="sm" type="none"/>
                    </a:lnB>
                    <a:solidFill>
                      <a:srgbClr val="F4F2F0"/>
                    </a:solidFill>
                  </a:tcPr>
                </a:tc>
              </a:tr>
              <a:tr h="997575">
                <a:tc>
                  <a:txBody>
                    <a:bodyPr/>
                    <a:lstStyle/>
                    <a:p>
                      <a:pPr indent="0" lvl="0" marL="152400" marR="1219835" rtl="0" algn="l">
                        <a:lnSpc>
                          <a:spcPct val="100000"/>
                        </a:lnSpc>
                        <a:spcBef>
                          <a:spcPts val="0"/>
                        </a:spcBef>
                        <a:spcAft>
                          <a:spcPts val="0"/>
                        </a:spcAft>
                        <a:buNone/>
                      </a:pPr>
                      <a:r>
                        <a:rPr b="1" lang="en-US" sz="2000" u="none" cap="none" strike="noStrike">
                          <a:solidFill>
                            <a:srgbClr val="333D47"/>
                          </a:solidFill>
                          <a:latin typeface="Arial"/>
                          <a:ea typeface="Arial"/>
                          <a:cs typeface="Arial"/>
                          <a:sym typeface="Arial"/>
                        </a:rPr>
                        <a:t>Breadth of work</a:t>
                      </a:r>
                      <a:endParaRPr sz="2000" u="none" cap="none" strike="noStrike">
                        <a:latin typeface="Arial"/>
                        <a:ea typeface="Arial"/>
                        <a:cs typeface="Arial"/>
                        <a:sym typeface="Arial"/>
                      </a:endParaRPr>
                    </a:p>
                  </a:txBody>
                  <a:tcPr marT="83175" marB="0" marR="0" marL="0">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304800" rtl="0" algn="l">
                        <a:lnSpc>
                          <a:spcPct val="100000"/>
                        </a:lnSpc>
                        <a:spcBef>
                          <a:spcPts val="0"/>
                        </a:spcBef>
                        <a:spcAft>
                          <a:spcPts val="0"/>
                        </a:spcAft>
                        <a:buNone/>
                      </a:pPr>
                      <a:r>
                        <a:rPr lang="en-US" sz="2000" u="none" cap="none" strike="noStrike">
                          <a:solidFill>
                            <a:srgbClr val="333D47"/>
                          </a:solidFill>
                          <a:latin typeface="Arial"/>
                          <a:ea typeface="Arial"/>
                          <a:cs typeface="Arial"/>
                          <a:sym typeface="Arial"/>
                        </a:rPr>
                        <a:t>The number of/breadth of initiatives across or within the pillars: healthy eating, activity, mental wellbeing, health and sustainability</a:t>
                      </a:r>
                      <a:endParaRPr/>
                    </a:p>
                    <a:p>
                      <a:pPr indent="0" lvl="0" marL="152400" marR="304800" rtl="0" algn="l">
                        <a:lnSpc>
                          <a:spcPct val="100000"/>
                        </a:lnSpc>
                        <a:spcBef>
                          <a:spcPts val="655"/>
                        </a:spcBef>
                        <a:spcAft>
                          <a:spcPts val="0"/>
                        </a:spcAft>
                        <a:buNone/>
                      </a:pPr>
                      <a:r>
                        <a:t/>
                      </a:r>
                      <a:endParaRPr sz="2000" u="none" cap="none" strike="noStrike">
                        <a:solidFill>
                          <a:srgbClr val="333D47"/>
                        </a:solidFill>
                        <a:latin typeface="Arial"/>
                        <a:ea typeface="Arial"/>
                        <a:cs typeface="Arial"/>
                        <a:sym typeface="Arial"/>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r>
              <a:tr h="997575">
                <a:tc>
                  <a:txBody>
                    <a:bodyPr/>
                    <a:lstStyle/>
                    <a:p>
                      <a:pPr indent="0" lvl="0" marL="152400" marR="683895" rtl="0" algn="l">
                        <a:lnSpc>
                          <a:spcPct val="100000"/>
                        </a:lnSpc>
                        <a:spcBef>
                          <a:spcPts val="0"/>
                        </a:spcBef>
                        <a:spcAft>
                          <a:spcPts val="0"/>
                        </a:spcAft>
                        <a:buNone/>
                      </a:pPr>
                      <a:r>
                        <a:rPr b="1" lang="en-US" sz="2000" u="none" cap="none" strike="noStrike">
                          <a:solidFill>
                            <a:srgbClr val="333D47"/>
                          </a:solidFill>
                          <a:latin typeface="Arial"/>
                          <a:ea typeface="Arial"/>
                          <a:cs typeface="Arial"/>
                          <a:sym typeface="Arial"/>
                        </a:rPr>
                        <a:t>Impact</a:t>
                      </a:r>
                      <a:endParaRPr sz="2000" u="none" cap="none" strike="noStrike">
                        <a:latin typeface="Arial"/>
                        <a:ea typeface="Arial"/>
                        <a:cs typeface="Arial"/>
                        <a:sym typeface="Arial"/>
                      </a:endParaRPr>
                    </a:p>
                  </a:txBody>
                  <a:tcPr marT="83175" marB="0" marR="0" marL="0">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304800" rtl="0" algn="l">
                        <a:lnSpc>
                          <a:spcPct val="100000"/>
                        </a:lnSpc>
                        <a:spcBef>
                          <a:spcPts val="0"/>
                        </a:spcBef>
                        <a:spcAft>
                          <a:spcPts val="0"/>
                        </a:spcAft>
                        <a:buNone/>
                      </a:pPr>
                      <a:r>
                        <a:rPr lang="en-US" sz="2000" u="none" cap="none" strike="noStrike">
                          <a:solidFill>
                            <a:srgbClr val="333D47"/>
                          </a:solidFill>
                          <a:latin typeface="Arial"/>
                          <a:ea typeface="Arial"/>
                          <a:cs typeface="Arial"/>
                          <a:sym typeface="Arial"/>
                        </a:rPr>
                        <a:t>The difference the program has made to students </a:t>
                      </a:r>
                      <a:r>
                        <a:rPr lang="en-US" sz="2000">
                          <a:solidFill>
                            <a:srgbClr val="333D47"/>
                          </a:solidFill>
                          <a:latin typeface="Arial"/>
                          <a:ea typeface="Arial"/>
                          <a:cs typeface="Arial"/>
                          <a:sym typeface="Arial"/>
                        </a:rPr>
                        <a:t>and</a:t>
                      </a:r>
                      <a:r>
                        <a:rPr lang="en-US" sz="2000" u="none" cap="none" strike="noStrike">
                          <a:solidFill>
                            <a:srgbClr val="333D47"/>
                          </a:solidFill>
                          <a:latin typeface="Arial"/>
                          <a:ea typeface="Arial"/>
                          <a:cs typeface="Arial"/>
                          <a:sym typeface="Arial"/>
                        </a:rPr>
                        <a:t> the wider school community</a:t>
                      </a:r>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r>
              <a:tr h="997575">
                <a:tc>
                  <a:txBody>
                    <a:bodyPr/>
                    <a:lstStyle/>
                    <a:p>
                      <a:pPr indent="0" lvl="0" marL="152400" marR="0" rtl="0" algn="l">
                        <a:lnSpc>
                          <a:spcPct val="100000"/>
                        </a:lnSpc>
                        <a:spcBef>
                          <a:spcPts val="0"/>
                        </a:spcBef>
                        <a:spcAft>
                          <a:spcPts val="0"/>
                        </a:spcAft>
                        <a:buNone/>
                      </a:pPr>
                      <a:r>
                        <a:rPr b="1" lang="en-US" sz="2000" u="none" cap="none" strike="noStrike">
                          <a:solidFill>
                            <a:srgbClr val="333D47"/>
                          </a:solidFill>
                          <a:latin typeface="Arial"/>
                          <a:ea typeface="Arial"/>
                          <a:cs typeface="Arial"/>
                          <a:sym typeface="Arial"/>
                        </a:rPr>
                        <a:t>Future plans</a:t>
                      </a:r>
                      <a:endParaRPr sz="2000" u="none" cap="none" strike="noStrike">
                        <a:latin typeface="Arial"/>
                        <a:ea typeface="Arial"/>
                        <a:cs typeface="Arial"/>
                        <a:sym typeface="Arial"/>
                      </a:endParaRPr>
                    </a:p>
                  </a:txBody>
                  <a:tcPr marT="83175" marB="0" marR="0" marL="0">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c>
                  <a:txBody>
                    <a:bodyPr/>
                    <a:lstStyle/>
                    <a:p>
                      <a:pPr indent="0" lvl="0" marL="152400" marR="304800" rtl="0" algn="l">
                        <a:lnSpc>
                          <a:spcPct val="100000"/>
                        </a:lnSpc>
                        <a:spcBef>
                          <a:spcPts val="0"/>
                        </a:spcBef>
                        <a:spcAft>
                          <a:spcPts val="0"/>
                        </a:spcAft>
                        <a:buNone/>
                      </a:pPr>
                      <a:r>
                        <a:rPr lang="en-US" sz="2000" u="none" cap="none" strike="noStrike">
                          <a:solidFill>
                            <a:srgbClr val="333D47"/>
                          </a:solidFill>
                          <a:latin typeface="Arial"/>
                          <a:ea typeface="Arial"/>
                          <a:cs typeface="Arial"/>
                          <a:sym typeface="Arial"/>
                        </a:rPr>
                        <a:t>How you plan to take your creative ideas forward, embed them in the school and use the prizes if won</a:t>
                      </a:r>
                      <a:endParaRPr/>
                    </a:p>
                  </a:txBody>
                  <a:tcPr marT="831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F2F0"/>
                    </a:solidFill>
                  </a:tcPr>
                </a:tc>
              </a:tr>
            </a:tbl>
          </a:graphicData>
        </a:graphic>
      </p:graphicFrame>
      <p:sp>
        <p:nvSpPr>
          <p:cNvPr id="273" name="Google Shape;273;p21"/>
          <p:cNvSpPr/>
          <p:nvPr/>
        </p:nvSpPr>
        <p:spPr>
          <a:xfrm>
            <a:off x="10017760" y="2619080"/>
            <a:ext cx="5396439" cy="2290377"/>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Prizes</a:t>
            </a:r>
            <a:endParaRPr/>
          </a:p>
          <a:p>
            <a:pPr indent="0" lvl="0" marL="0" marR="0" rtl="0" algn="ctr">
              <a:spcBef>
                <a:spcPts val="0"/>
              </a:spcBef>
              <a:spcAft>
                <a:spcPts val="0"/>
              </a:spcAft>
              <a:buNone/>
            </a:pPr>
            <a:r>
              <a:t/>
            </a:r>
            <a:endParaRPr b="1" sz="2000">
              <a:solidFill>
                <a:schemeClr val="lt1"/>
              </a:solidFill>
              <a:latin typeface="Arial"/>
              <a:ea typeface="Arial"/>
              <a:cs typeface="Arial"/>
              <a:sym typeface="Arial"/>
            </a:endParaRPr>
          </a:p>
          <a:p>
            <a:pPr indent="0" lvl="0" marL="0" marR="0" rtl="0" algn="ctr">
              <a:spcBef>
                <a:spcPts val="0"/>
              </a:spcBef>
              <a:spcAft>
                <a:spcPts val="0"/>
              </a:spcAft>
              <a:buNone/>
            </a:pPr>
            <a:r>
              <a:rPr lang="en-US" sz="2000">
                <a:solidFill>
                  <a:schemeClr val="lt1"/>
                </a:solidFill>
                <a:latin typeface="Arial"/>
                <a:ea typeface="Arial"/>
                <a:cs typeface="Arial"/>
                <a:sym typeface="Arial"/>
              </a:rPr>
              <a:t>Win a range of exciting prizes to make your school even healthier, for example expert visits school trips and kit.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2"/>
          <p:cNvSpPr txBox="1"/>
          <p:nvPr>
            <p:ph type="title"/>
          </p:nvPr>
        </p:nvSpPr>
        <p:spPr>
          <a:xfrm>
            <a:off x="464447" y="2180075"/>
            <a:ext cx="5610000" cy="182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7000"/>
              <a:buFont typeface="Arial"/>
              <a:buNone/>
            </a:pPr>
            <a:r>
              <a:rPr lang="en-US"/>
              <a:t>Session 1a: </a:t>
            </a:r>
            <a:br>
              <a:rPr lang="en-US"/>
            </a:br>
            <a:r>
              <a:rPr lang="en-US"/>
              <a:t>Introduction </a:t>
            </a:r>
            <a:br>
              <a:rPr lang="en-US"/>
            </a:br>
            <a:br>
              <a:rPr lang="en-US"/>
            </a:br>
            <a:endParaRPr/>
          </a:p>
        </p:txBody>
      </p:sp>
      <p:sp>
        <p:nvSpPr>
          <p:cNvPr id="279" name="Google Shape;279;p22"/>
          <p:cNvSpPr txBox="1"/>
          <p:nvPr/>
        </p:nvSpPr>
        <p:spPr>
          <a:xfrm>
            <a:off x="446647" y="520700"/>
            <a:ext cx="2914286"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lt1"/>
                </a:solidFill>
                <a:latin typeface="Arial"/>
                <a:ea typeface="Arial"/>
                <a:cs typeface="Arial"/>
                <a:sym typeface="Arial"/>
              </a:rPr>
              <a:t>Healthy School toolkit</a:t>
            </a:r>
            <a:endParaRPr/>
          </a:p>
        </p:txBody>
      </p:sp>
      <p:pic>
        <p:nvPicPr>
          <p:cNvPr id="280" name="Google Shape;280;p22"/>
          <p:cNvPicPr preferRelativeResize="0"/>
          <p:nvPr/>
        </p:nvPicPr>
        <p:blipFill rotWithShape="1">
          <a:blip r:embed="rId3">
            <a:alphaModFix/>
          </a:blip>
          <a:srcRect b="0" l="0" r="0" t="0"/>
          <a:stretch/>
        </p:blipFill>
        <p:spPr>
          <a:xfrm>
            <a:off x="10335461" y="1822238"/>
            <a:ext cx="4311871" cy="4121361"/>
          </a:xfrm>
          <a:prstGeom prst="rect">
            <a:avLst/>
          </a:prstGeom>
          <a:noFill/>
          <a:ln>
            <a:noFill/>
          </a:ln>
        </p:spPr>
      </p:pic>
      <p:sp>
        <p:nvSpPr>
          <p:cNvPr id="281" name="Google Shape;281;p22"/>
          <p:cNvSpPr/>
          <p:nvPr/>
        </p:nvSpPr>
        <p:spPr>
          <a:xfrm>
            <a:off x="464460" y="6857999"/>
            <a:ext cx="9430654" cy="604344"/>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l">
              <a:lnSpc>
                <a:spcPct val="100000"/>
              </a:lnSpc>
              <a:spcBef>
                <a:spcPts val="0"/>
              </a:spcBef>
              <a:spcAft>
                <a:spcPts val="0"/>
              </a:spcAft>
              <a:buNone/>
            </a:pPr>
            <a:r>
              <a:rPr b="1" lang="en-US" sz="1800">
                <a:solidFill>
                  <a:srgbClr val="D31145"/>
                </a:solidFill>
                <a:latin typeface="Arial"/>
                <a:ea typeface="Arial"/>
                <a:cs typeface="Arial"/>
                <a:sym typeface="Arial"/>
              </a:rPr>
              <a:t>Content: </a:t>
            </a:r>
            <a:r>
              <a:rPr lang="en-US" sz="1800">
                <a:solidFill>
                  <a:srgbClr val="D31145"/>
                </a:solidFill>
                <a:latin typeface="Arial"/>
                <a:ea typeface="Arial"/>
                <a:cs typeface="Arial"/>
                <a:sym typeface="Arial"/>
              </a:rPr>
              <a:t>Introduction to creating a project to make your school community healthier.</a:t>
            </a:r>
            <a:endParaRPr sz="1800">
              <a:solidFill>
                <a:schemeClr val="lt1"/>
              </a:solidFill>
              <a:latin typeface="Arial"/>
              <a:ea typeface="Arial"/>
              <a:cs typeface="Arial"/>
              <a:sym typeface="Arial"/>
            </a:endParaRPr>
          </a:p>
        </p:txBody>
      </p:sp>
      <p:sp>
        <p:nvSpPr>
          <p:cNvPr id="282" name="Google Shape;282;p22"/>
          <p:cNvSpPr/>
          <p:nvPr/>
        </p:nvSpPr>
        <p:spPr>
          <a:xfrm>
            <a:off x="464461" y="7777656"/>
            <a:ext cx="5547456" cy="604344"/>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17145" marR="0" rtl="0" algn="ctr">
              <a:lnSpc>
                <a:spcPct val="100000"/>
              </a:lnSpc>
              <a:spcBef>
                <a:spcPts val="0"/>
              </a:spcBef>
              <a:spcAft>
                <a:spcPts val="0"/>
              </a:spcAft>
              <a:buNone/>
            </a:pPr>
            <a:r>
              <a:rPr b="1" lang="en-US" sz="1800">
                <a:solidFill>
                  <a:srgbClr val="D31145"/>
                </a:solidFill>
                <a:latin typeface="Arial"/>
                <a:ea typeface="Arial"/>
                <a:cs typeface="Arial"/>
                <a:sym typeface="Arial"/>
              </a:rPr>
              <a:t>Time: </a:t>
            </a:r>
            <a:r>
              <a:rPr lang="en-US" sz="1800">
                <a:solidFill>
                  <a:srgbClr val="D31145"/>
                </a:solidFill>
                <a:latin typeface="Arial"/>
                <a:ea typeface="Arial"/>
                <a:cs typeface="Arial"/>
                <a:sym typeface="Arial"/>
              </a:rPr>
              <a:t>5-10 minutes at the start of your first session</a:t>
            </a:r>
            <a:endParaRPr sz="180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3"/>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What are the four ‘pillars’ of a </a:t>
            </a:r>
            <a:br>
              <a:rPr lang="en-US"/>
            </a:br>
            <a:r>
              <a:rPr lang="en-US"/>
              <a:t>healthy lifestyle?</a:t>
            </a:r>
            <a:endParaRPr/>
          </a:p>
        </p:txBody>
      </p:sp>
      <p:sp>
        <p:nvSpPr>
          <p:cNvPr id="289" name="Google Shape;289;p23"/>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Introduction</a:t>
            </a:r>
            <a:endParaRPr/>
          </a:p>
        </p:txBody>
      </p:sp>
      <p:grpSp>
        <p:nvGrpSpPr>
          <p:cNvPr id="290" name="Google Shape;290;p23"/>
          <p:cNvGrpSpPr/>
          <p:nvPr/>
        </p:nvGrpSpPr>
        <p:grpSpPr>
          <a:xfrm>
            <a:off x="457200" y="2590800"/>
            <a:ext cx="3606800" cy="2743200"/>
            <a:chOff x="457200" y="2590800"/>
            <a:chExt cx="3606800" cy="2743200"/>
          </a:xfrm>
        </p:grpSpPr>
        <p:sp>
          <p:nvSpPr>
            <p:cNvPr id="291" name="Google Shape;291;p23"/>
            <p:cNvSpPr/>
            <p:nvPr/>
          </p:nvSpPr>
          <p:spPr>
            <a:xfrm>
              <a:off x="457200" y="2590800"/>
              <a:ext cx="3606800" cy="2743200"/>
            </a:xfrm>
            <a:custGeom>
              <a:rect b="b" l="l" r="r" t="t"/>
              <a:pathLst>
                <a:path extrusionOk="0" h="2743200" w="3606800">
                  <a:moveTo>
                    <a:pt x="3454400" y="0"/>
                  </a:moveTo>
                  <a:lnTo>
                    <a:pt x="152400" y="0"/>
                  </a:lnTo>
                  <a:lnTo>
                    <a:pt x="104231" y="7769"/>
                  </a:lnTo>
                  <a:lnTo>
                    <a:pt x="62396" y="29405"/>
                  </a:lnTo>
                  <a:lnTo>
                    <a:pt x="29405" y="62396"/>
                  </a:lnTo>
                  <a:lnTo>
                    <a:pt x="7769" y="104231"/>
                  </a:lnTo>
                  <a:lnTo>
                    <a:pt x="0" y="152400"/>
                  </a:lnTo>
                  <a:lnTo>
                    <a:pt x="0" y="2743200"/>
                  </a:lnTo>
                  <a:lnTo>
                    <a:pt x="3606800" y="2743200"/>
                  </a:lnTo>
                  <a:lnTo>
                    <a:pt x="3606800" y="152400"/>
                  </a:lnTo>
                  <a:lnTo>
                    <a:pt x="3599030" y="104231"/>
                  </a:lnTo>
                  <a:lnTo>
                    <a:pt x="3577394" y="62396"/>
                  </a:lnTo>
                  <a:lnTo>
                    <a:pt x="3544403" y="29405"/>
                  </a:lnTo>
                  <a:lnTo>
                    <a:pt x="3502568" y="7769"/>
                  </a:lnTo>
                  <a:lnTo>
                    <a:pt x="3454400" y="0"/>
                  </a:lnTo>
                  <a:close/>
                </a:path>
              </a:pathLst>
            </a:custGeom>
            <a:solidFill>
              <a:srgbClr val="F4F2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92" name="Google Shape;292;p23"/>
            <p:cNvPicPr preferRelativeResize="0"/>
            <p:nvPr/>
          </p:nvPicPr>
          <p:blipFill rotWithShape="1">
            <a:blip r:embed="rId3">
              <a:alphaModFix/>
            </a:blip>
            <a:srcRect b="0" l="0" r="0" t="0"/>
            <a:stretch/>
          </p:blipFill>
          <p:spPr>
            <a:xfrm>
              <a:off x="682891" y="2590800"/>
              <a:ext cx="3146285" cy="2743200"/>
            </a:xfrm>
            <a:prstGeom prst="rect">
              <a:avLst/>
            </a:prstGeom>
            <a:noFill/>
            <a:ln>
              <a:noFill/>
            </a:ln>
          </p:spPr>
        </p:pic>
      </p:grpSp>
      <p:grpSp>
        <p:nvGrpSpPr>
          <p:cNvPr id="293" name="Google Shape;293;p23"/>
          <p:cNvGrpSpPr/>
          <p:nvPr/>
        </p:nvGrpSpPr>
        <p:grpSpPr>
          <a:xfrm>
            <a:off x="4368800" y="2590800"/>
            <a:ext cx="3606800" cy="2743200"/>
            <a:chOff x="4368800" y="2590800"/>
            <a:chExt cx="3606800" cy="2743200"/>
          </a:xfrm>
        </p:grpSpPr>
        <p:sp>
          <p:nvSpPr>
            <p:cNvPr id="294" name="Google Shape;294;p23"/>
            <p:cNvSpPr/>
            <p:nvPr/>
          </p:nvSpPr>
          <p:spPr>
            <a:xfrm>
              <a:off x="4368800" y="2590800"/>
              <a:ext cx="3606800" cy="2743200"/>
            </a:xfrm>
            <a:custGeom>
              <a:rect b="b" l="l" r="r" t="t"/>
              <a:pathLst>
                <a:path extrusionOk="0" h="2743200" w="3606800">
                  <a:moveTo>
                    <a:pt x="3454400" y="0"/>
                  </a:moveTo>
                  <a:lnTo>
                    <a:pt x="152400" y="0"/>
                  </a:lnTo>
                  <a:lnTo>
                    <a:pt x="104231" y="7769"/>
                  </a:lnTo>
                  <a:lnTo>
                    <a:pt x="62396" y="29405"/>
                  </a:lnTo>
                  <a:lnTo>
                    <a:pt x="29405" y="62396"/>
                  </a:lnTo>
                  <a:lnTo>
                    <a:pt x="7769" y="104231"/>
                  </a:lnTo>
                  <a:lnTo>
                    <a:pt x="0" y="152400"/>
                  </a:lnTo>
                  <a:lnTo>
                    <a:pt x="0" y="2743200"/>
                  </a:lnTo>
                  <a:lnTo>
                    <a:pt x="3606800" y="2743200"/>
                  </a:lnTo>
                  <a:lnTo>
                    <a:pt x="3606800" y="152400"/>
                  </a:lnTo>
                  <a:lnTo>
                    <a:pt x="3599030" y="104231"/>
                  </a:lnTo>
                  <a:lnTo>
                    <a:pt x="3577394" y="62396"/>
                  </a:lnTo>
                  <a:lnTo>
                    <a:pt x="3544403" y="29405"/>
                  </a:lnTo>
                  <a:lnTo>
                    <a:pt x="3502568" y="7769"/>
                  </a:lnTo>
                  <a:lnTo>
                    <a:pt x="3454400" y="0"/>
                  </a:lnTo>
                  <a:close/>
                </a:path>
              </a:pathLst>
            </a:custGeom>
            <a:solidFill>
              <a:srgbClr val="F4F2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95" name="Google Shape;295;p23"/>
            <p:cNvPicPr preferRelativeResize="0"/>
            <p:nvPr/>
          </p:nvPicPr>
          <p:blipFill rotWithShape="1">
            <a:blip r:embed="rId4">
              <a:alphaModFix/>
            </a:blip>
            <a:srcRect b="0" l="0" r="0" t="0"/>
            <a:stretch/>
          </p:blipFill>
          <p:spPr>
            <a:xfrm>
              <a:off x="4978092" y="2693123"/>
              <a:ext cx="2706905" cy="2578100"/>
            </a:xfrm>
            <a:prstGeom prst="rect">
              <a:avLst/>
            </a:prstGeom>
            <a:noFill/>
            <a:ln>
              <a:noFill/>
            </a:ln>
          </p:spPr>
        </p:pic>
      </p:grpSp>
      <p:grpSp>
        <p:nvGrpSpPr>
          <p:cNvPr id="296" name="Google Shape;296;p23"/>
          <p:cNvGrpSpPr/>
          <p:nvPr/>
        </p:nvGrpSpPr>
        <p:grpSpPr>
          <a:xfrm>
            <a:off x="8280400" y="2590800"/>
            <a:ext cx="3606800" cy="2743200"/>
            <a:chOff x="8280400" y="2590800"/>
            <a:chExt cx="3606800" cy="2743200"/>
          </a:xfrm>
        </p:grpSpPr>
        <p:sp>
          <p:nvSpPr>
            <p:cNvPr id="297" name="Google Shape;297;p23"/>
            <p:cNvSpPr/>
            <p:nvPr/>
          </p:nvSpPr>
          <p:spPr>
            <a:xfrm>
              <a:off x="8280400" y="2590800"/>
              <a:ext cx="3606800" cy="2743200"/>
            </a:xfrm>
            <a:custGeom>
              <a:rect b="b" l="l" r="r" t="t"/>
              <a:pathLst>
                <a:path extrusionOk="0" h="2743200" w="3606800">
                  <a:moveTo>
                    <a:pt x="3454400" y="0"/>
                  </a:moveTo>
                  <a:lnTo>
                    <a:pt x="152400" y="0"/>
                  </a:lnTo>
                  <a:lnTo>
                    <a:pt x="104231" y="7769"/>
                  </a:lnTo>
                  <a:lnTo>
                    <a:pt x="62396" y="29405"/>
                  </a:lnTo>
                  <a:lnTo>
                    <a:pt x="29405" y="62396"/>
                  </a:lnTo>
                  <a:lnTo>
                    <a:pt x="7769" y="104231"/>
                  </a:lnTo>
                  <a:lnTo>
                    <a:pt x="0" y="152400"/>
                  </a:lnTo>
                  <a:lnTo>
                    <a:pt x="0" y="2743200"/>
                  </a:lnTo>
                  <a:lnTo>
                    <a:pt x="3606800" y="2743200"/>
                  </a:lnTo>
                  <a:lnTo>
                    <a:pt x="3606800" y="152400"/>
                  </a:lnTo>
                  <a:lnTo>
                    <a:pt x="3599030" y="104231"/>
                  </a:lnTo>
                  <a:lnTo>
                    <a:pt x="3577394" y="62396"/>
                  </a:lnTo>
                  <a:lnTo>
                    <a:pt x="3544403" y="29405"/>
                  </a:lnTo>
                  <a:lnTo>
                    <a:pt x="3502568" y="7769"/>
                  </a:lnTo>
                  <a:lnTo>
                    <a:pt x="3454400" y="0"/>
                  </a:lnTo>
                  <a:close/>
                </a:path>
              </a:pathLst>
            </a:custGeom>
            <a:solidFill>
              <a:srgbClr val="F4F2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98" name="Google Shape;298;p23"/>
            <p:cNvPicPr preferRelativeResize="0"/>
            <p:nvPr/>
          </p:nvPicPr>
          <p:blipFill rotWithShape="1">
            <a:blip r:embed="rId5">
              <a:alphaModFix/>
            </a:blip>
            <a:srcRect b="0" l="0" r="0" t="0"/>
            <a:stretch/>
          </p:blipFill>
          <p:spPr>
            <a:xfrm>
              <a:off x="8716162" y="2625242"/>
              <a:ext cx="3040214" cy="2708757"/>
            </a:xfrm>
            <a:prstGeom prst="rect">
              <a:avLst/>
            </a:prstGeom>
            <a:noFill/>
            <a:ln>
              <a:noFill/>
            </a:ln>
          </p:spPr>
        </p:pic>
      </p:grpSp>
      <p:grpSp>
        <p:nvGrpSpPr>
          <p:cNvPr id="299" name="Google Shape;299;p23"/>
          <p:cNvGrpSpPr/>
          <p:nvPr/>
        </p:nvGrpSpPr>
        <p:grpSpPr>
          <a:xfrm>
            <a:off x="12192000" y="2590800"/>
            <a:ext cx="3606800" cy="2743200"/>
            <a:chOff x="12192000" y="2590800"/>
            <a:chExt cx="3606800" cy="2743200"/>
          </a:xfrm>
        </p:grpSpPr>
        <p:sp>
          <p:nvSpPr>
            <p:cNvPr id="300" name="Google Shape;300;p23"/>
            <p:cNvSpPr/>
            <p:nvPr/>
          </p:nvSpPr>
          <p:spPr>
            <a:xfrm>
              <a:off x="12192000" y="2590800"/>
              <a:ext cx="3606800" cy="2743200"/>
            </a:xfrm>
            <a:custGeom>
              <a:rect b="b" l="l" r="r" t="t"/>
              <a:pathLst>
                <a:path extrusionOk="0" h="2743200" w="3606800">
                  <a:moveTo>
                    <a:pt x="3454400" y="0"/>
                  </a:moveTo>
                  <a:lnTo>
                    <a:pt x="152400" y="0"/>
                  </a:lnTo>
                  <a:lnTo>
                    <a:pt x="104231" y="7769"/>
                  </a:lnTo>
                  <a:lnTo>
                    <a:pt x="62396" y="29405"/>
                  </a:lnTo>
                  <a:lnTo>
                    <a:pt x="29405" y="62396"/>
                  </a:lnTo>
                  <a:lnTo>
                    <a:pt x="7769" y="104231"/>
                  </a:lnTo>
                  <a:lnTo>
                    <a:pt x="0" y="152400"/>
                  </a:lnTo>
                  <a:lnTo>
                    <a:pt x="0" y="2743200"/>
                  </a:lnTo>
                  <a:lnTo>
                    <a:pt x="3606800" y="2743200"/>
                  </a:lnTo>
                  <a:lnTo>
                    <a:pt x="3606800" y="152400"/>
                  </a:lnTo>
                  <a:lnTo>
                    <a:pt x="3599030" y="104231"/>
                  </a:lnTo>
                  <a:lnTo>
                    <a:pt x="3577394" y="62396"/>
                  </a:lnTo>
                  <a:lnTo>
                    <a:pt x="3544403" y="29405"/>
                  </a:lnTo>
                  <a:lnTo>
                    <a:pt x="3502568" y="7769"/>
                  </a:lnTo>
                  <a:lnTo>
                    <a:pt x="3454400" y="0"/>
                  </a:lnTo>
                  <a:close/>
                </a:path>
              </a:pathLst>
            </a:custGeom>
            <a:solidFill>
              <a:srgbClr val="F4F2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01" name="Google Shape;301;p23"/>
            <p:cNvPicPr preferRelativeResize="0"/>
            <p:nvPr/>
          </p:nvPicPr>
          <p:blipFill rotWithShape="1">
            <a:blip r:embed="rId6">
              <a:alphaModFix/>
            </a:blip>
            <a:srcRect b="0" l="0" r="0" t="0"/>
            <a:stretch/>
          </p:blipFill>
          <p:spPr>
            <a:xfrm>
              <a:off x="12691533" y="2625247"/>
              <a:ext cx="2716334" cy="2708752"/>
            </a:xfrm>
            <a:prstGeom prst="rect">
              <a:avLst/>
            </a:prstGeom>
            <a:noFill/>
            <a:ln>
              <a:noFill/>
            </a:ln>
          </p:spPr>
        </p:pic>
      </p:grpSp>
      <p:sp>
        <p:nvSpPr>
          <p:cNvPr id="302" name="Google Shape;302;p23"/>
          <p:cNvSpPr/>
          <p:nvPr/>
        </p:nvSpPr>
        <p:spPr>
          <a:xfrm>
            <a:off x="460375" y="5333999"/>
            <a:ext cx="3606800" cy="1219201"/>
          </a:xfrm>
          <a:prstGeom prst="round2SameRect">
            <a:avLst>
              <a:gd fmla="val 0" name="adj1"/>
              <a:gd fmla="val 7765" name="adj2"/>
            </a:avLst>
          </a:prstGeom>
          <a:solidFill>
            <a:srgbClr val="D3114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Healthy eating</a:t>
            </a:r>
            <a:endParaRPr/>
          </a:p>
        </p:txBody>
      </p:sp>
      <p:sp>
        <p:nvSpPr>
          <p:cNvPr id="303" name="Google Shape;303;p23"/>
          <p:cNvSpPr/>
          <p:nvPr/>
        </p:nvSpPr>
        <p:spPr>
          <a:xfrm>
            <a:off x="4368801" y="5333999"/>
            <a:ext cx="3606800" cy="1219201"/>
          </a:xfrm>
          <a:prstGeom prst="round2SameRect">
            <a:avLst>
              <a:gd fmla="val 0" name="adj1"/>
              <a:gd fmla="val 7765" name="adj2"/>
            </a:avLst>
          </a:prstGeom>
          <a:solidFill>
            <a:srgbClr val="D3114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Active lifestyles</a:t>
            </a:r>
            <a:endParaRPr/>
          </a:p>
        </p:txBody>
      </p:sp>
      <p:sp>
        <p:nvSpPr>
          <p:cNvPr id="304" name="Google Shape;304;p23"/>
          <p:cNvSpPr/>
          <p:nvPr/>
        </p:nvSpPr>
        <p:spPr>
          <a:xfrm>
            <a:off x="8280071" y="5333999"/>
            <a:ext cx="3606800" cy="1219201"/>
          </a:xfrm>
          <a:prstGeom prst="round2SameRect">
            <a:avLst>
              <a:gd fmla="val 0" name="adj1"/>
              <a:gd fmla="val 7765" name="adj2"/>
            </a:avLst>
          </a:prstGeom>
          <a:solidFill>
            <a:srgbClr val="D3114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Mental wellbeing</a:t>
            </a:r>
            <a:endParaRPr/>
          </a:p>
        </p:txBody>
      </p:sp>
      <p:sp>
        <p:nvSpPr>
          <p:cNvPr id="305" name="Google Shape;305;p23"/>
          <p:cNvSpPr/>
          <p:nvPr/>
        </p:nvSpPr>
        <p:spPr>
          <a:xfrm>
            <a:off x="12188497" y="5333999"/>
            <a:ext cx="3606800" cy="1219201"/>
          </a:xfrm>
          <a:prstGeom prst="round2SameRect">
            <a:avLst>
              <a:gd fmla="val 0" name="adj1"/>
              <a:gd fmla="val 7765" name="adj2"/>
            </a:avLst>
          </a:prstGeom>
          <a:solidFill>
            <a:srgbClr val="D3114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Health and sustainability</a:t>
            </a:r>
            <a:endParaRPr/>
          </a:p>
        </p:txBody>
      </p:sp>
      <p:sp>
        <p:nvSpPr>
          <p:cNvPr id="306" name="Google Shape;306;p23"/>
          <p:cNvSpPr txBox="1"/>
          <p:nvPr>
            <p:ph idx="1" type="body"/>
          </p:nvPr>
        </p:nvSpPr>
        <p:spPr>
          <a:xfrm>
            <a:off x="464461" y="6957848"/>
            <a:ext cx="15347039" cy="420414"/>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200"/>
              <a:buNone/>
            </a:pPr>
            <a:r>
              <a:rPr lang="en-US" sz="2200">
                <a:latin typeface="Arial"/>
                <a:ea typeface="Arial"/>
                <a:cs typeface="Arial"/>
                <a:sym typeface="Arial"/>
              </a:rPr>
              <a:t>We are going to make a plan to make our school healthier and put it into practice!</a:t>
            </a:r>
            <a:endParaRPr sz="2200">
              <a:latin typeface="Arial"/>
              <a:ea typeface="Arial"/>
              <a:cs typeface="Arial"/>
              <a:sym typeface="Arial"/>
            </a:endParaRPr>
          </a:p>
          <a:p>
            <a:pPr indent="127000" lvl="3" marL="0" rtl="0" algn="l">
              <a:lnSpc>
                <a:spcPct val="90000"/>
              </a:lnSpc>
              <a:spcBef>
                <a:spcPts val="0"/>
              </a:spcBef>
              <a:spcAft>
                <a:spcPts val="0"/>
              </a:spcAft>
              <a:buClr>
                <a:srgbClr val="333D47"/>
              </a:buClr>
              <a:buSzPts val="20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4"/>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What makes a healthy school?</a:t>
            </a:r>
            <a:endParaRPr/>
          </a:p>
        </p:txBody>
      </p:sp>
      <p:sp>
        <p:nvSpPr>
          <p:cNvPr id="312" name="Google Shape;312;p24"/>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Introduction</a:t>
            </a:r>
            <a:endParaRPr/>
          </a:p>
        </p:txBody>
      </p:sp>
      <p:sp>
        <p:nvSpPr>
          <p:cNvPr id="313" name="Google Shape;313;p24"/>
          <p:cNvSpPr txBox="1"/>
          <p:nvPr>
            <p:ph idx="1" type="body"/>
          </p:nvPr>
        </p:nvSpPr>
        <p:spPr>
          <a:xfrm>
            <a:off x="464461" y="1636704"/>
            <a:ext cx="15347039" cy="349752"/>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000"/>
              <a:buNone/>
            </a:pPr>
            <a:r>
              <a:rPr lang="en-US"/>
              <a:t>Imagine your school community is really healthy. What does that look and feel like?</a:t>
            </a:r>
            <a:endParaRPr/>
          </a:p>
        </p:txBody>
      </p:sp>
      <p:sp>
        <p:nvSpPr>
          <p:cNvPr id="314" name="Google Shape;314;p24"/>
          <p:cNvSpPr/>
          <p:nvPr/>
        </p:nvSpPr>
        <p:spPr>
          <a:xfrm>
            <a:off x="460375" y="2263255"/>
            <a:ext cx="3594100" cy="4569833"/>
          </a:xfrm>
          <a:prstGeom prst="roundRect">
            <a:avLst>
              <a:gd fmla="val 3920" name="adj"/>
            </a:avLst>
          </a:prstGeom>
          <a:solidFill>
            <a:srgbClr val="F4F1EF"/>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600">
                <a:solidFill>
                  <a:srgbClr val="333D47"/>
                </a:solidFill>
                <a:latin typeface="Arial"/>
                <a:ea typeface="Arial"/>
                <a:cs typeface="Arial"/>
                <a:sym typeface="Arial"/>
              </a:rPr>
              <a:t>Everyone has the </a:t>
            </a:r>
            <a:r>
              <a:rPr b="1" lang="en-US" sz="2600">
                <a:solidFill>
                  <a:srgbClr val="333D47"/>
                </a:solidFill>
                <a:latin typeface="Arial"/>
                <a:ea typeface="Arial"/>
                <a:cs typeface="Arial"/>
                <a:sym typeface="Arial"/>
              </a:rPr>
              <a:t>knowledge</a:t>
            </a:r>
            <a:r>
              <a:rPr lang="en-US" sz="2600">
                <a:solidFill>
                  <a:srgbClr val="333D47"/>
                </a:solidFill>
                <a:latin typeface="Arial"/>
                <a:ea typeface="Arial"/>
                <a:cs typeface="Arial"/>
                <a:sym typeface="Arial"/>
              </a:rPr>
              <a:t> they need to make healthy choices.</a:t>
            </a:r>
            <a:endParaRPr/>
          </a:p>
        </p:txBody>
      </p:sp>
      <p:sp>
        <p:nvSpPr>
          <p:cNvPr id="315" name="Google Shape;315;p24"/>
          <p:cNvSpPr/>
          <p:nvPr/>
        </p:nvSpPr>
        <p:spPr>
          <a:xfrm>
            <a:off x="4391399" y="2263255"/>
            <a:ext cx="3594100" cy="4569833"/>
          </a:xfrm>
          <a:prstGeom prst="roundRect">
            <a:avLst>
              <a:gd fmla="val 3920" name="adj"/>
            </a:avLst>
          </a:prstGeom>
          <a:solidFill>
            <a:srgbClr val="F4F1EF"/>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lang="en-US" sz="2600">
                <a:solidFill>
                  <a:srgbClr val="333D47"/>
                </a:solidFill>
                <a:latin typeface="Arial"/>
                <a:ea typeface="Arial"/>
                <a:cs typeface="Arial"/>
                <a:sym typeface="Arial"/>
              </a:rPr>
              <a:t>The </a:t>
            </a:r>
            <a:r>
              <a:rPr b="1" lang="en-US" sz="2600">
                <a:solidFill>
                  <a:srgbClr val="333D47"/>
                </a:solidFill>
                <a:latin typeface="Arial"/>
                <a:ea typeface="Arial"/>
                <a:cs typeface="Arial"/>
                <a:sym typeface="Arial"/>
              </a:rPr>
              <a:t>whole school community </a:t>
            </a:r>
            <a:r>
              <a:rPr lang="en-US" sz="2600">
                <a:solidFill>
                  <a:srgbClr val="333D47"/>
                </a:solidFill>
                <a:latin typeface="Arial"/>
                <a:ea typeface="Arial"/>
                <a:cs typeface="Arial"/>
                <a:sym typeface="Arial"/>
              </a:rPr>
              <a:t>is included: </a:t>
            </a:r>
            <a:br>
              <a:rPr lang="en-US" sz="2600">
                <a:solidFill>
                  <a:srgbClr val="333D47"/>
                </a:solidFill>
                <a:latin typeface="Arial"/>
                <a:ea typeface="Arial"/>
                <a:cs typeface="Arial"/>
                <a:sym typeface="Arial"/>
              </a:rPr>
            </a:br>
            <a:r>
              <a:rPr lang="en-US" sz="2600">
                <a:solidFill>
                  <a:srgbClr val="333D47"/>
                </a:solidFill>
                <a:latin typeface="Arial"/>
                <a:ea typeface="Arial"/>
                <a:cs typeface="Arial"/>
                <a:sym typeface="Arial"/>
              </a:rPr>
              <a:t>staff, families and even people living in the local area.</a:t>
            </a:r>
            <a:endParaRPr/>
          </a:p>
        </p:txBody>
      </p:sp>
      <p:sp>
        <p:nvSpPr>
          <p:cNvPr id="316" name="Google Shape;316;p24"/>
          <p:cNvSpPr/>
          <p:nvPr/>
        </p:nvSpPr>
        <p:spPr>
          <a:xfrm>
            <a:off x="8322423" y="2263255"/>
            <a:ext cx="3594100" cy="4569833"/>
          </a:xfrm>
          <a:prstGeom prst="roundRect">
            <a:avLst>
              <a:gd fmla="val 3920" name="adj"/>
            </a:avLst>
          </a:prstGeom>
          <a:solidFill>
            <a:srgbClr val="F4F1EF"/>
          </a:solidFill>
          <a:ln>
            <a:noFill/>
          </a:ln>
        </p:spPr>
        <p:txBody>
          <a:bodyPr anchorCtr="0" anchor="ctr" bIns="72000" lIns="0" spcFirstLastPara="1" rIns="0" wrap="square" tIns="72000">
            <a:noAutofit/>
          </a:bodyPr>
          <a:lstStyle/>
          <a:p>
            <a:pPr indent="0" lvl="0" marL="0" marR="0" rtl="0" algn="ctr">
              <a:spcBef>
                <a:spcPts val="0"/>
              </a:spcBef>
              <a:spcAft>
                <a:spcPts val="0"/>
              </a:spcAft>
              <a:buNone/>
            </a:pPr>
            <a:r>
              <a:rPr lang="en-US" sz="2600">
                <a:solidFill>
                  <a:srgbClr val="333D47"/>
                </a:solidFill>
                <a:latin typeface="Arial"/>
                <a:ea typeface="Arial"/>
                <a:cs typeface="Arial"/>
                <a:sym typeface="Arial"/>
              </a:rPr>
              <a:t>Everyone has </a:t>
            </a:r>
            <a:r>
              <a:rPr b="1" lang="en-US" sz="2600">
                <a:solidFill>
                  <a:srgbClr val="333D47"/>
                </a:solidFill>
                <a:latin typeface="Arial"/>
                <a:ea typeface="Arial"/>
                <a:cs typeface="Arial"/>
                <a:sym typeface="Arial"/>
              </a:rPr>
              <a:t>opportunities</a:t>
            </a:r>
            <a:r>
              <a:rPr lang="en-US" sz="2600">
                <a:solidFill>
                  <a:srgbClr val="333D47"/>
                </a:solidFill>
                <a:latin typeface="Arial"/>
                <a:ea typeface="Arial"/>
                <a:cs typeface="Arial"/>
                <a:sym typeface="Arial"/>
              </a:rPr>
              <a:t> to:</a:t>
            </a:r>
            <a:endParaRPr/>
          </a:p>
          <a:p>
            <a:pPr indent="0" lvl="0" marL="0" marR="0" rtl="0" algn="ctr">
              <a:spcBef>
                <a:spcPts val="0"/>
              </a:spcBef>
              <a:spcAft>
                <a:spcPts val="0"/>
              </a:spcAft>
              <a:buNone/>
            </a:pPr>
            <a:r>
              <a:t/>
            </a:r>
            <a:endParaRPr sz="2600">
              <a:solidFill>
                <a:srgbClr val="333D47"/>
              </a:solidFill>
              <a:latin typeface="Arial"/>
              <a:ea typeface="Arial"/>
              <a:cs typeface="Arial"/>
              <a:sym typeface="Arial"/>
            </a:endParaRPr>
          </a:p>
          <a:p>
            <a:pPr indent="0" lvl="0" marL="0" marR="0" rtl="0" algn="ctr">
              <a:spcBef>
                <a:spcPts val="0"/>
              </a:spcBef>
              <a:spcAft>
                <a:spcPts val="0"/>
              </a:spcAft>
              <a:buNone/>
            </a:pPr>
            <a:r>
              <a:rPr lang="en-US" sz="2600">
                <a:solidFill>
                  <a:srgbClr val="333D47"/>
                </a:solidFill>
                <a:latin typeface="Arial"/>
                <a:ea typeface="Arial"/>
                <a:cs typeface="Arial"/>
                <a:sym typeface="Arial"/>
              </a:rPr>
              <a:t>• eat healthy food</a:t>
            </a:r>
            <a:endParaRPr/>
          </a:p>
          <a:p>
            <a:pPr indent="0" lvl="0" marL="0" marR="0" rtl="0" algn="ctr">
              <a:spcBef>
                <a:spcPts val="0"/>
              </a:spcBef>
              <a:spcAft>
                <a:spcPts val="0"/>
              </a:spcAft>
              <a:buNone/>
            </a:pPr>
            <a:r>
              <a:rPr lang="en-US" sz="2600">
                <a:solidFill>
                  <a:srgbClr val="333D47"/>
                </a:solidFill>
                <a:latin typeface="Arial"/>
                <a:ea typeface="Arial"/>
                <a:cs typeface="Arial"/>
                <a:sym typeface="Arial"/>
              </a:rPr>
              <a:t>• be active </a:t>
            </a:r>
            <a:br>
              <a:rPr lang="en-US" sz="2600">
                <a:solidFill>
                  <a:srgbClr val="333D47"/>
                </a:solidFill>
                <a:latin typeface="Arial"/>
                <a:ea typeface="Arial"/>
                <a:cs typeface="Arial"/>
                <a:sym typeface="Arial"/>
              </a:rPr>
            </a:br>
            <a:r>
              <a:rPr lang="en-US" sz="2600">
                <a:solidFill>
                  <a:srgbClr val="333D47"/>
                </a:solidFill>
                <a:latin typeface="Arial"/>
                <a:ea typeface="Arial"/>
                <a:cs typeface="Arial"/>
                <a:sym typeface="Arial"/>
              </a:rPr>
              <a:t>• care for mental wellbeing </a:t>
            </a:r>
            <a:br>
              <a:rPr lang="en-US" sz="2600">
                <a:solidFill>
                  <a:srgbClr val="333D47"/>
                </a:solidFill>
                <a:latin typeface="Arial"/>
                <a:ea typeface="Arial"/>
                <a:cs typeface="Arial"/>
                <a:sym typeface="Arial"/>
              </a:rPr>
            </a:br>
            <a:r>
              <a:rPr lang="en-US" sz="2600">
                <a:solidFill>
                  <a:srgbClr val="333D47"/>
                </a:solidFill>
                <a:latin typeface="Arial"/>
                <a:ea typeface="Arial"/>
                <a:cs typeface="Arial"/>
                <a:sym typeface="Arial"/>
              </a:rPr>
              <a:t>• take care our planet. </a:t>
            </a:r>
            <a:endParaRPr/>
          </a:p>
        </p:txBody>
      </p:sp>
      <p:sp>
        <p:nvSpPr>
          <p:cNvPr id="317" name="Google Shape;317;p24"/>
          <p:cNvSpPr/>
          <p:nvPr/>
        </p:nvSpPr>
        <p:spPr>
          <a:xfrm>
            <a:off x="12253446" y="2263255"/>
            <a:ext cx="3594100" cy="4569833"/>
          </a:xfrm>
          <a:prstGeom prst="roundRect">
            <a:avLst>
              <a:gd fmla="val 3920" name="adj"/>
            </a:avLst>
          </a:prstGeom>
          <a:solidFill>
            <a:srgbClr val="F4F1EF"/>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600">
                <a:solidFill>
                  <a:srgbClr val="333D47"/>
                </a:solidFill>
                <a:latin typeface="Arial"/>
                <a:ea typeface="Arial"/>
                <a:cs typeface="Arial"/>
                <a:sym typeface="Arial"/>
              </a:rPr>
              <a:t>Barriers</a:t>
            </a:r>
            <a:r>
              <a:rPr lang="en-US" sz="2600">
                <a:solidFill>
                  <a:srgbClr val="333D47"/>
                </a:solidFill>
                <a:latin typeface="Arial"/>
                <a:ea typeface="Arial"/>
                <a:cs typeface="Arial"/>
                <a:sym typeface="Arial"/>
              </a:rPr>
              <a:t> that might stop people making healthy choices are removed.</a:t>
            </a:r>
            <a:endParaRPr/>
          </a:p>
        </p:txBody>
      </p:sp>
      <p:grpSp>
        <p:nvGrpSpPr>
          <p:cNvPr id="318" name="Google Shape;318;p24"/>
          <p:cNvGrpSpPr/>
          <p:nvPr/>
        </p:nvGrpSpPr>
        <p:grpSpPr>
          <a:xfrm>
            <a:off x="460829" y="2273790"/>
            <a:ext cx="3594100" cy="4559300"/>
            <a:chOff x="4375148" y="2292351"/>
            <a:chExt cx="3594100" cy="4559300"/>
          </a:xfrm>
        </p:grpSpPr>
        <p:sp>
          <p:nvSpPr>
            <p:cNvPr id="319" name="Google Shape;319;p24"/>
            <p:cNvSpPr/>
            <p:nvPr/>
          </p:nvSpPr>
          <p:spPr>
            <a:xfrm>
              <a:off x="4375148" y="2292351"/>
              <a:ext cx="3594100" cy="4559300"/>
            </a:xfrm>
            <a:custGeom>
              <a:rect b="b" l="l" r="r" t="t"/>
              <a:pathLst>
                <a:path extrusionOk="0" h="4559300" w="3594100">
                  <a:moveTo>
                    <a:pt x="3448050" y="0"/>
                  </a:moveTo>
                  <a:lnTo>
                    <a:pt x="146050" y="0"/>
                  </a:lnTo>
                  <a:lnTo>
                    <a:pt x="99937" y="7458"/>
                  </a:lnTo>
                  <a:lnTo>
                    <a:pt x="59851" y="28216"/>
                  </a:lnTo>
                  <a:lnTo>
                    <a:pt x="28216" y="59851"/>
                  </a:lnTo>
                  <a:lnTo>
                    <a:pt x="7458" y="99937"/>
                  </a:lnTo>
                  <a:lnTo>
                    <a:pt x="0" y="146050"/>
                  </a:lnTo>
                  <a:lnTo>
                    <a:pt x="0" y="4413250"/>
                  </a:lnTo>
                  <a:lnTo>
                    <a:pt x="7458" y="4459362"/>
                  </a:lnTo>
                  <a:lnTo>
                    <a:pt x="28216" y="4499448"/>
                  </a:lnTo>
                  <a:lnTo>
                    <a:pt x="59851" y="4531083"/>
                  </a:lnTo>
                  <a:lnTo>
                    <a:pt x="99937" y="4551841"/>
                  </a:lnTo>
                  <a:lnTo>
                    <a:pt x="146050" y="4559300"/>
                  </a:lnTo>
                  <a:lnTo>
                    <a:pt x="3448050" y="4559300"/>
                  </a:lnTo>
                  <a:lnTo>
                    <a:pt x="3494162" y="4551841"/>
                  </a:lnTo>
                  <a:lnTo>
                    <a:pt x="3534248" y="4531083"/>
                  </a:lnTo>
                  <a:lnTo>
                    <a:pt x="3565883" y="4499448"/>
                  </a:lnTo>
                  <a:lnTo>
                    <a:pt x="3586641" y="4459362"/>
                  </a:lnTo>
                  <a:lnTo>
                    <a:pt x="3594100" y="4413250"/>
                  </a:lnTo>
                  <a:lnTo>
                    <a:pt x="3594100" y="146050"/>
                  </a:lnTo>
                  <a:lnTo>
                    <a:pt x="3586641" y="99937"/>
                  </a:lnTo>
                  <a:lnTo>
                    <a:pt x="3565883" y="59851"/>
                  </a:lnTo>
                  <a:lnTo>
                    <a:pt x="3534248" y="28216"/>
                  </a:lnTo>
                  <a:lnTo>
                    <a:pt x="3494162" y="7458"/>
                  </a:lnTo>
                  <a:lnTo>
                    <a:pt x="3448050"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20" name="Google Shape;320;p24"/>
            <p:cNvPicPr preferRelativeResize="0"/>
            <p:nvPr/>
          </p:nvPicPr>
          <p:blipFill rotWithShape="1">
            <a:blip r:embed="rId3">
              <a:alphaModFix/>
            </a:blip>
            <a:srcRect b="0" l="0" r="0" t="0"/>
            <a:stretch/>
          </p:blipFill>
          <p:spPr>
            <a:xfrm>
              <a:off x="4892942" y="3016783"/>
              <a:ext cx="2558514" cy="3034044"/>
            </a:xfrm>
            <a:prstGeom prst="rect">
              <a:avLst/>
            </a:prstGeom>
            <a:noFill/>
            <a:ln>
              <a:noFill/>
            </a:ln>
          </p:spPr>
        </p:pic>
      </p:grpSp>
      <p:grpSp>
        <p:nvGrpSpPr>
          <p:cNvPr id="321" name="Google Shape;321;p24"/>
          <p:cNvGrpSpPr/>
          <p:nvPr/>
        </p:nvGrpSpPr>
        <p:grpSpPr>
          <a:xfrm>
            <a:off x="4391853" y="2273790"/>
            <a:ext cx="3594100" cy="4559300"/>
            <a:chOff x="4375148" y="2292351"/>
            <a:chExt cx="3594100" cy="4559300"/>
          </a:xfrm>
        </p:grpSpPr>
        <p:sp>
          <p:nvSpPr>
            <p:cNvPr id="322" name="Google Shape;322;p24"/>
            <p:cNvSpPr/>
            <p:nvPr/>
          </p:nvSpPr>
          <p:spPr>
            <a:xfrm>
              <a:off x="4375148" y="2292351"/>
              <a:ext cx="3594100" cy="4559300"/>
            </a:xfrm>
            <a:custGeom>
              <a:rect b="b" l="l" r="r" t="t"/>
              <a:pathLst>
                <a:path extrusionOk="0" h="4559300" w="3594100">
                  <a:moveTo>
                    <a:pt x="3448050" y="0"/>
                  </a:moveTo>
                  <a:lnTo>
                    <a:pt x="146050" y="0"/>
                  </a:lnTo>
                  <a:lnTo>
                    <a:pt x="99937" y="7458"/>
                  </a:lnTo>
                  <a:lnTo>
                    <a:pt x="59851" y="28216"/>
                  </a:lnTo>
                  <a:lnTo>
                    <a:pt x="28216" y="59851"/>
                  </a:lnTo>
                  <a:lnTo>
                    <a:pt x="7458" y="99937"/>
                  </a:lnTo>
                  <a:lnTo>
                    <a:pt x="0" y="146050"/>
                  </a:lnTo>
                  <a:lnTo>
                    <a:pt x="0" y="4413250"/>
                  </a:lnTo>
                  <a:lnTo>
                    <a:pt x="7458" y="4459362"/>
                  </a:lnTo>
                  <a:lnTo>
                    <a:pt x="28216" y="4499448"/>
                  </a:lnTo>
                  <a:lnTo>
                    <a:pt x="59851" y="4531083"/>
                  </a:lnTo>
                  <a:lnTo>
                    <a:pt x="99937" y="4551841"/>
                  </a:lnTo>
                  <a:lnTo>
                    <a:pt x="146050" y="4559300"/>
                  </a:lnTo>
                  <a:lnTo>
                    <a:pt x="3448050" y="4559300"/>
                  </a:lnTo>
                  <a:lnTo>
                    <a:pt x="3494162" y="4551841"/>
                  </a:lnTo>
                  <a:lnTo>
                    <a:pt x="3534248" y="4531083"/>
                  </a:lnTo>
                  <a:lnTo>
                    <a:pt x="3565883" y="4499448"/>
                  </a:lnTo>
                  <a:lnTo>
                    <a:pt x="3586641" y="4459362"/>
                  </a:lnTo>
                  <a:lnTo>
                    <a:pt x="3594100" y="4413250"/>
                  </a:lnTo>
                  <a:lnTo>
                    <a:pt x="3594100" y="146050"/>
                  </a:lnTo>
                  <a:lnTo>
                    <a:pt x="3586641" y="99937"/>
                  </a:lnTo>
                  <a:lnTo>
                    <a:pt x="3565883" y="59851"/>
                  </a:lnTo>
                  <a:lnTo>
                    <a:pt x="3534248" y="28216"/>
                  </a:lnTo>
                  <a:lnTo>
                    <a:pt x="3494162" y="7458"/>
                  </a:lnTo>
                  <a:lnTo>
                    <a:pt x="3448050"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23" name="Google Shape;323;p24"/>
            <p:cNvPicPr preferRelativeResize="0"/>
            <p:nvPr/>
          </p:nvPicPr>
          <p:blipFill rotWithShape="1">
            <a:blip r:embed="rId3">
              <a:alphaModFix/>
            </a:blip>
            <a:srcRect b="0" l="0" r="0" t="0"/>
            <a:stretch/>
          </p:blipFill>
          <p:spPr>
            <a:xfrm>
              <a:off x="4892942" y="3016783"/>
              <a:ext cx="2558514" cy="3034044"/>
            </a:xfrm>
            <a:prstGeom prst="rect">
              <a:avLst/>
            </a:prstGeom>
            <a:noFill/>
            <a:ln>
              <a:noFill/>
            </a:ln>
          </p:spPr>
        </p:pic>
      </p:grpSp>
      <p:grpSp>
        <p:nvGrpSpPr>
          <p:cNvPr id="324" name="Google Shape;324;p24"/>
          <p:cNvGrpSpPr/>
          <p:nvPr/>
        </p:nvGrpSpPr>
        <p:grpSpPr>
          <a:xfrm>
            <a:off x="8322877" y="2273790"/>
            <a:ext cx="3594100" cy="4559300"/>
            <a:chOff x="4375148" y="2292351"/>
            <a:chExt cx="3594100" cy="4559300"/>
          </a:xfrm>
        </p:grpSpPr>
        <p:sp>
          <p:nvSpPr>
            <p:cNvPr id="325" name="Google Shape;325;p24"/>
            <p:cNvSpPr/>
            <p:nvPr/>
          </p:nvSpPr>
          <p:spPr>
            <a:xfrm>
              <a:off x="4375148" y="2292351"/>
              <a:ext cx="3594100" cy="4559300"/>
            </a:xfrm>
            <a:custGeom>
              <a:rect b="b" l="l" r="r" t="t"/>
              <a:pathLst>
                <a:path extrusionOk="0" h="4559300" w="3594100">
                  <a:moveTo>
                    <a:pt x="3448050" y="0"/>
                  </a:moveTo>
                  <a:lnTo>
                    <a:pt x="146050" y="0"/>
                  </a:lnTo>
                  <a:lnTo>
                    <a:pt x="99937" y="7458"/>
                  </a:lnTo>
                  <a:lnTo>
                    <a:pt x="59851" y="28216"/>
                  </a:lnTo>
                  <a:lnTo>
                    <a:pt x="28216" y="59851"/>
                  </a:lnTo>
                  <a:lnTo>
                    <a:pt x="7458" y="99937"/>
                  </a:lnTo>
                  <a:lnTo>
                    <a:pt x="0" y="146050"/>
                  </a:lnTo>
                  <a:lnTo>
                    <a:pt x="0" y="4413250"/>
                  </a:lnTo>
                  <a:lnTo>
                    <a:pt x="7458" y="4459362"/>
                  </a:lnTo>
                  <a:lnTo>
                    <a:pt x="28216" y="4499448"/>
                  </a:lnTo>
                  <a:lnTo>
                    <a:pt x="59851" y="4531083"/>
                  </a:lnTo>
                  <a:lnTo>
                    <a:pt x="99937" y="4551841"/>
                  </a:lnTo>
                  <a:lnTo>
                    <a:pt x="146050" y="4559300"/>
                  </a:lnTo>
                  <a:lnTo>
                    <a:pt x="3448050" y="4559300"/>
                  </a:lnTo>
                  <a:lnTo>
                    <a:pt x="3494162" y="4551841"/>
                  </a:lnTo>
                  <a:lnTo>
                    <a:pt x="3534248" y="4531083"/>
                  </a:lnTo>
                  <a:lnTo>
                    <a:pt x="3565883" y="4499448"/>
                  </a:lnTo>
                  <a:lnTo>
                    <a:pt x="3586641" y="4459362"/>
                  </a:lnTo>
                  <a:lnTo>
                    <a:pt x="3594100" y="4413250"/>
                  </a:lnTo>
                  <a:lnTo>
                    <a:pt x="3594100" y="146050"/>
                  </a:lnTo>
                  <a:lnTo>
                    <a:pt x="3586641" y="99937"/>
                  </a:lnTo>
                  <a:lnTo>
                    <a:pt x="3565883" y="59851"/>
                  </a:lnTo>
                  <a:lnTo>
                    <a:pt x="3534248" y="28216"/>
                  </a:lnTo>
                  <a:lnTo>
                    <a:pt x="3494162" y="7458"/>
                  </a:lnTo>
                  <a:lnTo>
                    <a:pt x="3448050"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26" name="Google Shape;326;p24"/>
            <p:cNvPicPr preferRelativeResize="0"/>
            <p:nvPr/>
          </p:nvPicPr>
          <p:blipFill rotWithShape="1">
            <a:blip r:embed="rId3">
              <a:alphaModFix/>
            </a:blip>
            <a:srcRect b="0" l="0" r="0" t="0"/>
            <a:stretch/>
          </p:blipFill>
          <p:spPr>
            <a:xfrm>
              <a:off x="4892942" y="3016783"/>
              <a:ext cx="2558514" cy="3034044"/>
            </a:xfrm>
            <a:prstGeom prst="rect">
              <a:avLst/>
            </a:prstGeom>
            <a:noFill/>
            <a:ln>
              <a:noFill/>
            </a:ln>
          </p:spPr>
        </p:pic>
      </p:grpSp>
      <p:grpSp>
        <p:nvGrpSpPr>
          <p:cNvPr id="327" name="Google Shape;327;p24"/>
          <p:cNvGrpSpPr/>
          <p:nvPr/>
        </p:nvGrpSpPr>
        <p:grpSpPr>
          <a:xfrm>
            <a:off x="12253900" y="2273790"/>
            <a:ext cx="3594100" cy="4559300"/>
            <a:chOff x="4375148" y="2292351"/>
            <a:chExt cx="3594100" cy="4559300"/>
          </a:xfrm>
        </p:grpSpPr>
        <p:sp>
          <p:nvSpPr>
            <p:cNvPr id="328" name="Google Shape;328;p24"/>
            <p:cNvSpPr/>
            <p:nvPr/>
          </p:nvSpPr>
          <p:spPr>
            <a:xfrm>
              <a:off x="4375148" y="2292351"/>
              <a:ext cx="3594100" cy="4559300"/>
            </a:xfrm>
            <a:custGeom>
              <a:rect b="b" l="l" r="r" t="t"/>
              <a:pathLst>
                <a:path extrusionOk="0" h="4559300" w="3594100">
                  <a:moveTo>
                    <a:pt x="3448050" y="0"/>
                  </a:moveTo>
                  <a:lnTo>
                    <a:pt x="146050" y="0"/>
                  </a:lnTo>
                  <a:lnTo>
                    <a:pt x="99937" y="7458"/>
                  </a:lnTo>
                  <a:lnTo>
                    <a:pt x="59851" y="28216"/>
                  </a:lnTo>
                  <a:lnTo>
                    <a:pt x="28216" y="59851"/>
                  </a:lnTo>
                  <a:lnTo>
                    <a:pt x="7458" y="99937"/>
                  </a:lnTo>
                  <a:lnTo>
                    <a:pt x="0" y="146050"/>
                  </a:lnTo>
                  <a:lnTo>
                    <a:pt x="0" y="4413250"/>
                  </a:lnTo>
                  <a:lnTo>
                    <a:pt x="7458" y="4459362"/>
                  </a:lnTo>
                  <a:lnTo>
                    <a:pt x="28216" y="4499448"/>
                  </a:lnTo>
                  <a:lnTo>
                    <a:pt x="59851" y="4531083"/>
                  </a:lnTo>
                  <a:lnTo>
                    <a:pt x="99937" y="4551841"/>
                  </a:lnTo>
                  <a:lnTo>
                    <a:pt x="146050" y="4559300"/>
                  </a:lnTo>
                  <a:lnTo>
                    <a:pt x="3448050" y="4559300"/>
                  </a:lnTo>
                  <a:lnTo>
                    <a:pt x="3494162" y="4551841"/>
                  </a:lnTo>
                  <a:lnTo>
                    <a:pt x="3534248" y="4531083"/>
                  </a:lnTo>
                  <a:lnTo>
                    <a:pt x="3565883" y="4499448"/>
                  </a:lnTo>
                  <a:lnTo>
                    <a:pt x="3586641" y="4459362"/>
                  </a:lnTo>
                  <a:lnTo>
                    <a:pt x="3594100" y="4413250"/>
                  </a:lnTo>
                  <a:lnTo>
                    <a:pt x="3594100" y="146050"/>
                  </a:lnTo>
                  <a:lnTo>
                    <a:pt x="3586641" y="99937"/>
                  </a:lnTo>
                  <a:lnTo>
                    <a:pt x="3565883" y="59851"/>
                  </a:lnTo>
                  <a:lnTo>
                    <a:pt x="3534248" y="28216"/>
                  </a:lnTo>
                  <a:lnTo>
                    <a:pt x="3494162" y="7458"/>
                  </a:lnTo>
                  <a:lnTo>
                    <a:pt x="3448050"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29" name="Google Shape;329;p24"/>
            <p:cNvPicPr preferRelativeResize="0"/>
            <p:nvPr/>
          </p:nvPicPr>
          <p:blipFill rotWithShape="1">
            <a:blip r:embed="rId3">
              <a:alphaModFix/>
            </a:blip>
            <a:srcRect b="0" l="0" r="0" t="0"/>
            <a:stretch/>
          </p:blipFill>
          <p:spPr>
            <a:xfrm>
              <a:off x="4892942" y="3016783"/>
              <a:ext cx="2558514" cy="3034044"/>
            </a:xfrm>
            <a:prstGeom prst="rect">
              <a:avLst/>
            </a:prstGeom>
            <a:noFill/>
            <a:ln>
              <a:noFill/>
            </a:ln>
          </p:spPr>
        </p:pic>
      </p:grpSp>
      <p:sp>
        <p:nvSpPr>
          <p:cNvPr id="330" name="Google Shape;330;p24"/>
          <p:cNvSpPr txBox="1"/>
          <p:nvPr/>
        </p:nvSpPr>
        <p:spPr>
          <a:xfrm>
            <a:off x="464461" y="7285664"/>
            <a:ext cx="11416387" cy="349752"/>
          </a:xfrm>
          <a:prstGeom prst="rect">
            <a:avLst/>
          </a:prstGeom>
          <a:noFill/>
          <a:ln>
            <a:noFill/>
          </a:ln>
        </p:spPr>
        <p:txBody>
          <a:bodyPr anchorCtr="0" anchor="t" bIns="0" lIns="0" spcFirstLastPara="1" rIns="0" wrap="square" tIns="0">
            <a:noAutofit/>
          </a:bodyPr>
          <a:lstStyle/>
          <a:p>
            <a:pPr indent="0" lvl="1" marL="0" marR="0" rtl="0" algn="l">
              <a:lnSpc>
                <a:spcPct val="90000"/>
              </a:lnSpc>
              <a:spcBef>
                <a:spcPts val="0"/>
              </a:spcBef>
              <a:spcAft>
                <a:spcPts val="0"/>
              </a:spcAft>
              <a:buClr>
                <a:srgbClr val="333D47"/>
              </a:buClr>
              <a:buSzPts val="2000"/>
              <a:buFont typeface="Arial"/>
              <a:buNone/>
            </a:pPr>
            <a:r>
              <a:rPr b="0" i="0" lang="en-US" sz="2000" u="none" cap="none" strike="noStrike">
                <a:solidFill>
                  <a:srgbClr val="333D47"/>
                </a:solidFill>
                <a:latin typeface="Arial"/>
                <a:ea typeface="Arial"/>
                <a:cs typeface="Arial"/>
                <a:sym typeface="Arial"/>
              </a:rPr>
              <a:t>Wherever your school is now, you have the power to make a difference!</a:t>
            </a:r>
            <a:endParaRPr/>
          </a:p>
        </p:txBody>
      </p:sp>
      <p:grpSp>
        <p:nvGrpSpPr>
          <p:cNvPr id="331" name="Google Shape;331;p24"/>
          <p:cNvGrpSpPr/>
          <p:nvPr/>
        </p:nvGrpSpPr>
        <p:grpSpPr>
          <a:xfrm>
            <a:off x="12903200" y="6886001"/>
            <a:ext cx="2184400" cy="886399"/>
            <a:chOff x="12903200" y="6886001"/>
            <a:chExt cx="2184400" cy="886399"/>
          </a:xfrm>
        </p:grpSpPr>
        <p:grpSp>
          <p:nvGrpSpPr>
            <p:cNvPr id="332" name="Google Shape;332;p24"/>
            <p:cNvGrpSpPr/>
            <p:nvPr/>
          </p:nvGrpSpPr>
          <p:grpSpPr>
            <a:xfrm>
              <a:off x="12903200" y="6886001"/>
              <a:ext cx="2184400" cy="886399"/>
              <a:chOff x="12903200" y="6886001"/>
              <a:chExt cx="2184400" cy="886399"/>
            </a:xfrm>
          </p:grpSpPr>
          <p:sp>
            <p:nvSpPr>
              <p:cNvPr id="333" name="Google Shape;333;p24"/>
              <p:cNvSpPr/>
              <p:nvPr/>
            </p:nvSpPr>
            <p:spPr>
              <a:xfrm>
                <a:off x="13819339" y="6886001"/>
                <a:ext cx="352425" cy="276860"/>
              </a:xfrm>
              <a:custGeom>
                <a:rect b="b" l="l" r="r" t="t"/>
                <a:pathLst>
                  <a:path extrusionOk="0" h="276859" w="352425">
                    <a:moveTo>
                      <a:pt x="176060" y="0"/>
                    </a:moveTo>
                    <a:lnTo>
                      <a:pt x="0" y="276796"/>
                    </a:lnTo>
                    <a:lnTo>
                      <a:pt x="352120" y="276796"/>
                    </a:lnTo>
                    <a:lnTo>
                      <a:pt x="176060" y="0"/>
                    </a:lnTo>
                    <a:close/>
                  </a:path>
                </a:pathLst>
              </a:custGeom>
              <a:solidFill>
                <a:srgbClr val="F4F2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24"/>
              <p:cNvSpPr/>
              <p:nvPr/>
            </p:nvSpPr>
            <p:spPr>
              <a:xfrm>
                <a:off x="12903200" y="7162800"/>
                <a:ext cx="2184400" cy="609600"/>
              </a:xfrm>
              <a:custGeom>
                <a:rect b="b" l="l" r="r" t="t"/>
                <a:pathLst>
                  <a:path extrusionOk="0" h="609600" w="2184400">
                    <a:moveTo>
                      <a:pt x="2032000" y="0"/>
                    </a:moveTo>
                    <a:lnTo>
                      <a:pt x="152400" y="0"/>
                    </a:lnTo>
                    <a:lnTo>
                      <a:pt x="104231" y="7769"/>
                    </a:lnTo>
                    <a:lnTo>
                      <a:pt x="62396" y="29405"/>
                    </a:lnTo>
                    <a:lnTo>
                      <a:pt x="29405" y="62396"/>
                    </a:lnTo>
                    <a:lnTo>
                      <a:pt x="7769" y="104231"/>
                    </a:lnTo>
                    <a:lnTo>
                      <a:pt x="0" y="152400"/>
                    </a:lnTo>
                    <a:lnTo>
                      <a:pt x="0" y="457200"/>
                    </a:lnTo>
                    <a:lnTo>
                      <a:pt x="7769" y="505368"/>
                    </a:lnTo>
                    <a:lnTo>
                      <a:pt x="29405" y="547203"/>
                    </a:lnTo>
                    <a:lnTo>
                      <a:pt x="62396" y="580194"/>
                    </a:lnTo>
                    <a:lnTo>
                      <a:pt x="104231" y="601830"/>
                    </a:lnTo>
                    <a:lnTo>
                      <a:pt x="152400" y="609600"/>
                    </a:lnTo>
                    <a:lnTo>
                      <a:pt x="2032000" y="609600"/>
                    </a:lnTo>
                    <a:lnTo>
                      <a:pt x="2080168" y="601830"/>
                    </a:lnTo>
                    <a:lnTo>
                      <a:pt x="2122003" y="580194"/>
                    </a:lnTo>
                    <a:lnTo>
                      <a:pt x="2154994" y="547203"/>
                    </a:lnTo>
                    <a:lnTo>
                      <a:pt x="2176630" y="505368"/>
                    </a:lnTo>
                    <a:lnTo>
                      <a:pt x="2184400" y="457200"/>
                    </a:lnTo>
                    <a:lnTo>
                      <a:pt x="2184400" y="152400"/>
                    </a:lnTo>
                    <a:lnTo>
                      <a:pt x="2176630" y="104231"/>
                    </a:lnTo>
                    <a:lnTo>
                      <a:pt x="2154994" y="62396"/>
                    </a:lnTo>
                    <a:lnTo>
                      <a:pt x="2122003" y="29405"/>
                    </a:lnTo>
                    <a:lnTo>
                      <a:pt x="2080168" y="7769"/>
                    </a:lnTo>
                    <a:lnTo>
                      <a:pt x="2032000" y="0"/>
                    </a:lnTo>
                    <a:close/>
                  </a:path>
                </a:pathLst>
              </a:custGeom>
              <a:solidFill>
                <a:srgbClr val="F4F2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5" name="Google Shape;335;p24"/>
            <p:cNvSpPr txBox="1"/>
            <p:nvPr/>
          </p:nvSpPr>
          <p:spPr>
            <a:xfrm>
              <a:off x="13178817" y="7293359"/>
              <a:ext cx="1620520"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000">
                  <a:solidFill>
                    <a:srgbClr val="333D47"/>
                  </a:solidFill>
                  <a:latin typeface="Arial"/>
                  <a:ea typeface="Arial"/>
                  <a:cs typeface="Arial"/>
                  <a:sym typeface="Arial"/>
                </a:rPr>
                <a:t>Click to reveal</a:t>
              </a:r>
              <a:endParaRPr sz="2000">
                <a:solidFill>
                  <a:schemeClr val="dk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18"/>
                                        </p:tgtEl>
                                      </p:cBhvr>
                                    </p:animEffect>
                                    <p:set>
                                      <p:cBhvr>
                                        <p:cTn dur="1" fill="hold">
                                          <p:stCondLst>
                                            <p:cond delay="500"/>
                                          </p:stCondLst>
                                        </p:cTn>
                                        <p:tgtEl>
                                          <p:spTgt spid="3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21"/>
                                        </p:tgtEl>
                                      </p:cBhvr>
                                    </p:animEffect>
                                    <p:set>
                                      <p:cBhvr>
                                        <p:cTn dur="1" fill="hold">
                                          <p:stCondLst>
                                            <p:cond delay="500"/>
                                          </p:stCondLst>
                                        </p:cTn>
                                        <p:tgtEl>
                                          <p:spTgt spid="32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24"/>
                                        </p:tgtEl>
                                      </p:cBhvr>
                                    </p:animEffect>
                                    <p:set>
                                      <p:cBhvr>
                                        <p:cTn dur="1" fill="hold">
                                          <p:stCondLst>
                                            <p:cond delay="500"/>
                                          </p:stCondLst>
                                        </p:cTn>
                                        <p:tgtEl>
                                          <p:spTgt spid="32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27"/>
                                        </p:tgtEl>
                                      </p:cBhvr>
                                    </p:animEffect>
                                    <p:set>
                                      <p:cBhvr>
                                        <p:cTn dur="1" fill="hold">
                                          <p:stCondLst>
                                            <p:cond delay="500"/>
                                          </p:stCondLst>
                                        </p:cTn>
                                        <p:tgtEl>
                                          <p:spTgt spid="32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descr="Image of children jumping in the air." id="341" name="Google Shape;341;p25"/>
          <p:cNvPicPr preferRelativeResize="0"/>
          <p:nvPr>
            <p:ph idx="2" type="pic"/>
          </p:nvPr>
        </p:nvPicPr>
        <p:blipFill rotWithShape="1">
          <a:blip r:embed="rId3">
            <a:alphaModFix/>
          </a:blip>
          <a:srcRect b="0" l="9738" r="26418" t="0"/>
          <a:stretch/>
        </p:blipFill>
        <p:spPr>
          <a:xfrm>
            <a:off x="7499095" y="0"/>
            <a:ext cx="8756905" cy="9144000"/>
          </a:xfrm>
          <a:prstGeom prst="rect">
            <a:avLst/>
          </a:prstGeom>
          <a:noFill/>
          <a:ln>
            <a:noFill/>
          </a:ln>
        </p:spPr>
      </p:pic>
      <p:sp>
        <p:nvSpPr>
          <p:cNvPr id="342" name="Google Shape;342;p25"/>
          <p:cNvSpPr txBox="1"/>
          <p:nvPr>
            <p:ph type="title"/>
          </p:nvPr>
        </p:nvSpPr>
        <p:spPr>
          <a:xfrm>
            <a:off x="459006" y="245875"/>
            <a:ext cx="6294900" cy="642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Who can we help to be healthier?</a:t>
            </a:r>
            <a:endParaRPr/>
          </a:p>
        </p:txBody>
      </p:sp>
      <p:grpSp>
        <p:nvGrpSpPr>
          <p:cNvPr id="343" name="Google Shape;343;p25"/>
          <p:cNvGrpSpPr/>
          <p:nvPr/>
        </p:nvGrpSpPr>
        <p:grpSpPr>
          <a:xfrm>
            <a:off x="12303125" y="0"/>
            <a:ext cx="3952875" cy="1454150"/>
            <a:chOff x="12303572" y="0"/>
            <a:chExt cx="3952875" cy="1454150"/>
          </a:xfrm>
        </p:grpSpPr>
        <p:sp>
          <p:nvSpPr>
            <p:cNvPr id="344" name="Google Shape;344;p25"/>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D3114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45" name="Google Shape;345;p25"/>
            <p:cNvPicPr preferRelativeResize="0"/>
            <p:nvPr/>
          </p:nvPicPr>
          <p:blipFill rotWithShape="1">
            <a:blip r:embed="rId4">
              <a:alphaModFix/>
            </a:blip>
            <a:srcRect b="0" l="0" r="0" t="0"/>
            <a:stretch/>
          </p:blipFill>
          <p:spPr>
            <a:xfrm>
              <a:off x="12344399" y="299949"/>
              <a:ext cx="513295" cy="1076500"/>
            </a:xfrm>
            <a:prstGeom prst="rect">
              <a:avLst/>
            </a:prstGeom>
            <a:noFill/>
            <a:ln>
              <a:noFill/>
            </a:ln>
          </p:spPr>
        </p:pic>
      </p:grpSp>
      <p:sp>
        <p:nvSpPr>
          <p:cNvPr id="346" name="Google Shape;346;p25"/>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Introduction</a:t>
            </a:r>
            <a:endParaRPr/>
          </a:p>
        </p:txBody>
      </p:sp>
      <p:sp>
        <p:nvSpPr>
          <p:cNvPr id="347" name="Google Shape;347;p25"/>
          <p:cNvSpPr/>
          <p:nvPr/>
        </p:nvSpPr>
        <p:spPr>
          <a:xfrm>
            <a:off x="460373" y="2092633"/>
            <a:ext cx="2606100" cy="954300"/>
          </a:xfrm>
          <a:prstGeom prst="roundRect">
            <a:avLst>
              <a:gd fmla="val 21721" name="adj"/>
            </a:avLst>
          </a:prstGeom>
          <a:solidFill>
            <a:srgbClr val="F4F1EF"/>
          </a:solidFill>
          <a:ln>
            <a:noFill/>
          </a:ln>
        </p:spPr>
        <p:txBody>
          <a:bodyPr anchorCtr="0" anchor="ctr" bIns="72000" lIns="72000" spcFirstLastPara="1" rIns="72000" wrap="square" tIns="72000">
            <a:noAutofit/>
          </a:bodyPr>
          <a:lstStyle/>
          <a:p>
            <a:pPr indent="0" lvl="0" marL="0" marR="0" rtl="0" algn="ctr">
              <a:spcBef>
                <a:spcPts val="0"/>
              </a:spcBef>
              <a:spcAft>
                <a:spcPts val="0"/>
              </a:spcAft>
              <a:buNone/>
            </a:pPr>
            <a:r>
              <a:rPr lang="en-US" sz="2000">
                <a:solidFill>
                  <a:srgbClr val="333D47"/>
                </a:solidFill>
                <a:latin typeface="Arial"/>
                <a:ea typeface="Arial"/>
                <a:cs typeface="Arial"/>
                <a:sym typeface="Arial"/>
              </a:rPr>
              <a:t>Ourselves</a:t>
            </a:r>
            <a:endParaRPr/>
          </a:p>
        </p:txBody>
      </p:sp>
      <p:sp>
        <p:nvSpPr>
          <p:cNvPr id="348" name="Google Shape;348;p25"/>
          <p:cNvSpPr/>
          <p:nvPr/>
        </p:nvSpPr>
        <p:spPr>
          <a:xfrm>
            <a:off x="4643491" y="2092633"/>
            <a:ext cx="2606100" cy="954300"/>
          </a:xfrm>
          <a:prstGeom prst="roundRect">
            <a:avLst>
              <a:gd fmla="val 21721" name="adj"/>
            </a:avLst>
          </a:prstGeom>
          <a:solidFill>
            <a:srgbClr val="F4F1EF"/>
          </a:solidFill>
          <a:ln>
            <a:noFill/>
          </a:ln>
        </p:spPr>
        <p:txBody>
          <a:bodyPr anchorCtr="0" anchor="ctr" bIns="72000" lIns="72000" spcFirstLastPara="1" rIns="72000" wrap="square" tIns="72000">
            <a:noAutofit/>
          </a:bodyPr>
          <a:lstStyle/>
          <a:p>
            <a:pPr indent="0" lvl="0" marL="0" marR="0" rtl="0" algn="ctr">
              <a:spcBef>
                <a:spcPts val="0"/>
              </a:spcBef>
              <a:spcAft>
                <a:spcPts val="0"/>
              </a:spcAft>
              <a:buNone/>
            </a:pPr>
            <a:r>
              <a:rPr lang="en-US" sz="2000">
                <a:solidFill>
                  <a:srgbClr val="333D47"/>
                </a:solidFill>
                <a:latin typeface="Arial"/>
                <a:ea typeface="Arial"/>
                <a:cs typeface="Arial"/>
                <a:sym typeface="Arial"/>
              </a:rPr>
              <a:t>Our families</a:t>
            </a:r>
            <a:endParaRPr/>
          </a:p>
        </p:txBody>
      </p:sp>
      <p:sp>
        <p:nvSpPr>
          <p:cNvPr id="349" name="Google Shape;349;p25"/>
          <p:cNvSpPr/>
          <p:nvPr/>
        </p:nvSpPr>
        <p:spPr>
          <a:xfrm>
            <a:off x="2553901" y="3656475"/>
            <a:ext cx="2608200" cy="18288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Our school</a:t>
            </a:r>
            <a:endParaRPr/>
          </a:p>
        </p:txBody>
      </p:sp>
      <p:sp>
        <p:nvSpPr>
          <p:cNvPr id="350" name="Google Shape;350;p25"/>
          <p:cNvSpPr/>
          <p:nvPr/>
        </p:nvSpPr>
        <p:spPr>
          <a:xfrm>
            <a:off x="460373" y="6097075"/>
            <a:ext cx="2606100" cy="954300"/>
          </a:xfrm>
          <a:prstGeom prst="roundRect">
            <a:avLst>
              <a:gd fmla="val 21721" name="adj"/>
            </a:avLst>
          </a:prstGeom>
          <a:solidFill>
            <a:srgbClr val="F4F1EF"/>
          </a:solidFill>
          <a:ln>
            <a:noFill/>
          </a:ln>
        </p:spPr>
        <p:txBody>
          <a:bodyPr anchorCtr="0" anchor="ctr" bIns="72000" lIns="72000" spcFirstLastPara="1" rIns="72000" wrap="square" tIns="72000">
            <a:noAutofit/>
          </a:bodyPr>
          <a:lstStyle/>
          <a:p>
            <a:pPr indent="0" lvl="0" marL="0" marR="0" rtl="0" algn="ctr">
              <a:spcBef>
                <a:spcPts val="0"/>
              </a:spcBef>
              <a:spcAft>
                <a:spcPts val="0"/>
              </a:spcAft>
              <a:buNone/>
            </a:pPr>
            <a:r>
              <a:rPr lang="en-US" sz="2000">
                <a:solidFill>
                  <a:srgbClr val="333D47"/>
                </a:solidFill>
                <a:latin typeface="Arial"/>
                <a:ea typeface="Arial"/>
                <a:cs typeface="Arial"/>
                <a:sym typeface="Arial"/>
              </a:rPr>
              <a:t>Our teachers</a:t>
            </a:r>
            <a:endParaRPr/>
          </a:p>
        </p:txBody>
      </p:sp>
      <p:sp>
        <p:nvSpPr>
          <p:cNvPr id="351" name="Google Shape;351;p25"/>
          <p:cNvSpPr/>
          <p:nvPr/>
        </p:nvSpPr>
        <p:spPr>
          <a:xfrm>
            <a:off x="4643491" y="6097075"/>
            <a:ext cx="2606100" cy="954300"/>
          </a:xfrm>
          <a:prstGeom prst="roundRect">
            <a:avLst>
              <a:gd fmla="val 21721" name="adj"/>
            </a:avLst>
          </a:prstGeom>
          <a:solidFill>
            <a:srgbClr val="F4F1EF"/>
          </a:solidFill>
          <a:ln>
            <a:noFill/>
          </a:ln>
        </p:spPr>
        <p:txBody>
          <a:bodyPr anchorCtr="0" anchor="ctr" bIns="72000" lIns="72000" spcFirstLastPara="1" rIns="72000" wrap="square" tIns="72000">
            <a:noAutofit/>
          </a:bodyPr>
          <a:lstStyle/>
          <a:p>
            <a:pPr indent="0" lvl="0" marL="0" marR="0" rtl="0" algn="ctr">
              <a:spcBef>
                <a:spcPts val="0"/>
              </a:spcBef>
              <a:spcAft>
                <a:spcPts val="0"/>
              </a:spcAft>
              <a:buNone/>
            </a:pPr>
            <a:r>
              <a:rPr lang="en-US" sz="2000">
                <a:solidFill>
                  <a:srgbClr val="333D47"/>
                </a:solidFill>
                <a:latin typeface="Arial"/>
                <a:ea typeface="Arial"/>
                <a:cs typeface="Arial"/>
                <a:sym typeface="Arial"/>
              </a:rPr>
              <a:t>Others in our community</a:t>
            </a:r>
            <a:endParaRPr/>
          </a:p>
        </p:txBody>
      </p:sp>
      <p:grpSp>
        <p:nvGrpSpPr>
          <p:cNvPr id="352" name="Google Shape;352;p25"/>
          <p:cNvGrpSpPr/>
          <p:nvPr/>
        </p:nvGrpSpPr>
        <p:grpSpPr>
          <a:xfrm>
            <a:off x="1328563" y="3252447"/>
            <a:ext cx="946150" cy="1014096"/>
            <a:chOff x="1327188" y="2796372"/>
            <a:chExt cx="946150" cy="1014096"/>
          </a:xfrm>
        </p:grpSpPr>
        <p:sp>
          <p:nvSpPr>
            <p:cNvPr id="353" name="Google Shape;353;p25"/>
            <p:cNvSpPr/>
            <p:nvPr/>
          </p:nvSpPr>
          <p:spPr>
            <a:xfrm>
              <a:off x="1327188" y="2796374"/>
              <a:ext cx="946150" cy="1014094"/>
            </a:xfrm>
            <a:custGeom>
              <a:rect b="b" l="l" r="r" t="t"/>
              <a:pathLst>
                <a:path extrusionOk="0" h="1014095" w="946150">
                  <a:moveTo>
                    <a:pt x="946111" y="1013625"/>
                  </a:moveTo>
                  <a:lnTo>
                    <a:pt x="0"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25"/>
            <p:cNvSpPr/>
            <p:nvPr/>
          </p:nvSpPr>
          <p:spPr>
            <a:xfrm>
              <a:off x="1327195" y="2796372"/>
              <a:ext cx="106680" cy="107314"/>
            </a:xfrm>
            <a:custGeom>
              <a:rect b="b" l="l" r="r" t="t"/>
              <a:pathLst>
                <a:path extrusionOk="0" h="107314" w="106680">
                  <a:moveTo>
                    <a:pt x="203" y="106756"/>
                  </a:moveTo>
                  <a:lnTo>
                    <a:pt x="0" y="0"/>
                  </a:lnTo>
                  <a:lnTo>
                    <a:pt x="106476" y="755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5" name="Google Shape;355;p25"/>
          <p:cNvGrpSpPr/>
          <p:nvPr/>
        </p:nvGrpSpPr>
        <p:grpSpPr>
          <a:xfrm>
            <a:off x="1328563" y="4755998"/>
            <a:ext cx="946150" cy="1014186"/>
            <a:chOff x="1327188" y="4299923"/>
            <a:chExt cx="946150" cy="1014186"/>
          </a:xfrm>
        </p:grpSpPr>
        <p:sp>
          <p:nvSpPr>
            <p:cNvPr id="356" name="Google Shape;356;p25"/>
            <p:cNvSpPr/>
            <p:nvPr/>
          </p:nvSpPr>
          <p:spPr>
            <a:xfrm>
              <a:off x="1327188" y="4299923"/>
              <a:ext cx="946150" cy="1014094"/>
            </a:xfrm>
            <a:custGeom>
              <a:rect b="b" l="l" r="r" t="t"/>
              <a:pathLst>
                <a:path extrusionOk="0" h="1014095" w="946150">
                  <a:moveTo>
                    <a:pt x="946111" y="0"/>
                  </a:moveTo>
                  <a:lnTo>
                    <a:pt x="0" y="1013625"/>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25"/>
            <p:cNvSpPr/>
            <p:nvPr/>
          </p:nvSpPr>
          <p:spPr>
            <a:xfrm>
              <a:off x="1327195" y="5206795"/>
              <a:ext cx="106680" cy="107314"/>
            </a:xfrm>
            <a:custGeom>
              <a:rect b="b" l="l" r="r" t="t"/>
              <a:pathLst>
                <a:path extrusionOk="0" h="107314" w="106680">
                  <a:moveTo>
                    <a:pt x="203" y="0"/>
                  </a:moveTo>
                  <a:lnTo>
                    <a:pt x="0" y="106756"/>
                  </a:lnTo>
                  <a:lnTo>
                    <a:pt x="106476" y="99199"/>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8" name="Google Shape;358;p25"/>
          <p:cNvGrpSpPr/>
          <p:nvPr/>
        </p:nvGrpSpPr>
        <p:grpSpPr>
          <a:xfrm>
            <a:off x="5441208" y="3252447"/>
            <a:ext cx="946307" cy="1014096"/>
            <a:chOff x="5439833" y="2796372"/>
            <a:chExt cx="946307" cy="1014096"/>
          </a:xfrm>
        </p:grpSpPr>
        <p:sp>
          <p:nvSpPr>
            <p:cNvPr id="359" name="Google Shape;359;p25"/>
            <p:cNvSpPr/>
            <p:nvPr/>
          </p:nvSpPr>
          <p:spPr>
            <a:xfrm>
              <a:off x="5439833" y="2796374"/>
              <a:ext cx="946150" cy="1014094"/>
            </a:xfrm>
            <a:custGeom>
              <a:rect b="b" l="l" r="r" t="t"/>
              <a:pathLst>
                <a:path extrusionOk="0" h="1014095" w="946150">
                  <a:moveTo>
                    <a:pt x="0" y="1013625"/>
                  </a:moveTo>
                  <a:lnTo>
                    <a:pt x="946111"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25"/>
            <p:cNvSpPr/>
            <p:nvPr/>
          </p:nvSpPr>
          <p:spPr>
            <a:xfrm>
              <a:off x="6279460" y="2796372"/>
              <a:ext cx="106680" cy="107314"/>
            </a:xfrm>
            <a:custGeom>
              <a:rect b="b" l="l" r="r" t="t"/>
              <a:pathLst>
                <a:path extrusionOk="0" h="107314" w="106679">
                  <a:moveTo>
                    <a:pt x="106273" y="106756"/>
                  </a:moveTo>
                  <a:lnTo>
                    <a:pt x="106476" y="0"/>
                  </a:lnTo>
                  <a:lnTo>
                    <a:pt x="0" y="755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1" name="Google Shape;361;p25"/>
          <p:cNvGrpSpPr/>
          <p:nvPr/>
        </p:nvGrpSpPr>
        <p:grpSpPr>
          <a:xfrm>
            <a:off x="5441208" y="4755998"/>
            <a:ext cx="946307" cy="1014186"/>
            <a:chOff x="5439833" y="4299923"/>
            <a:chExt cx="946307" cy="1014186"/>
          </a:xfrm>
        </p:grpSpPr>
        <p:sp>
          <p:nvSpPr>
            <p:cNvPr id="362" name="Google Shape;362;p25"/>
            <p:cNvSpPr/>
            <p:nvPr/>
          </p:nvSpPr>
          <p:spPr>
            <a:xfrm>
              <a:off x="5439833" y="4299923"/>
              <a:ext cx="946150" cy="1014094"/>
            </a:xfrm>
            <a:custGeom>
              <a:rect b="b" l="l" r="r" t="t"/>
              <a:pathLst>
                <a:path extrusionOk="0" h="1014095" w="946150">
                  <a:moveTo>
                    <a:pt x="0" y="0"/>
                  </a:moveTo>
                  <a:lnTo>
                    <a:pt x="946111" y="1013625"/>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25"/>
            <p:cNvSpPr/>
            <p:nvPr/>
          </p:nvSpPr>
          <p:spPr>
            <a:xfrm>
              <a:off x="6279460" y="5206795"/>
              <a:ext cx="106680" cy="107314"/>
            </a:xfrm>
            <a:custGeom>
              <a:rect b="b" l="l" r="r" t="t"/>
              <a:pathLst>
                <a:path extrusionOk="0" h="107314" w="106679">
                  <a:moveTo>
                    <a:pt x="106273" y="0"/>
                  </a:moveTo>
                  <a:lnTo>
                    <a:pt x="106476" y="106756"/>
                  </a:lnTo>
                  <a:lnTo>
                    <a:pt x="0" y="99199"/>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4" name="Google Shape;364;p25"/>
          <p:cNvGrpSpPr/>
          <p:nvPr/>
        </p:nvGrpSpPr>
        <p:grpSpPr>
          <a:xfrm>
            <a:off x="15392400" y="8426450"/>
            <a:ext cx="622300" cy="381000"/>
            <a:chOff x="15392400" y="8426450"/>
            <a:chExt cx="622300" cy="381000"/>
          </a:xfrm>
        </p:grpSpPr>
        <p:sp>
          <p:nvSpPr>
            <p:cNvPr id="365" name="Google Shape;365;p25"/>
            <p:cNvSpPr/>
            <p:nvPr/>
          </p:nvSpPr>
          <p:spPr>
            <a:xfrm>
              <a:off x="15392400" y="8426450"/>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25"/>
            <p:cNvSpPr txBox="1"/>
            <p:nvPr/>
          </p:nvSpPr>
          <p:spPr>
            <a:xfrm>
              <a:off x="15431748" y="8490148"/>
              <a:ext cx="543642" cy="243656"/>
            </a:xfrm>
            <a:prstGeom prst="rect">
              <a:avLst/>
            </a:prstGeom>
            <a:noFill/>
            <a:ln>
              <a:noFill/>
            </a:ln>
          </p:spPr>
          <p:txBody>
            <a:bodyPr anchorCtr="0" anchor="t" bIns="0" lIns="0" spcFirstLastPara="1" rIns="0" wrap="square" tIns="0">
              <a:spAutoFit/>
            </a:bodyPr>
            <a:lstStyle/>
            <a:p>
              <a:pPr indent="0" lvl="0" marL="38100" marR="0" rtl="0" algn="ctr">
                <a:lnSpc>
                  <a:spcPct val="116875"/>
                </a:lnSpc>
                <a:spcBef>
                  <a:spcPts val="0"/>
                </a:spcBef>
                <a:spcAft>
                  <a:spcPts val="0"/>
                </a:spcAft>
                <a:buNone/>
              </a:pPr>
              <a:fld id="{00000000-1234-1234-1234-123412341234}" type="slidenum">
                <a:rPr b="1" lang="en-US" sz="1600">
                  <a:solidFill>
                    <a:srgbClr val="D31145"/>
                  </a:solidFill>
                  <a:latin typeface="Arial"/>
                  <a:ea typeface="Arial"/>
                  <a:cs typeface="Arial"/>
                  <a:sym typeface="Arial"/>
                </a:rPr>
                <a:t>‹#›</a:t>
              </a:fld>
              <a:endParaRPr b="1" sz="1600">
                <a:solidFill>
                  <a:srgbClr val="D31145"/>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6"/>
          <p:cNvSpPr txBox="1"/>
          <p:nvPr>
            <p:ph type="title"/>
          </p:nvPr>
        </p:nvSpPr>
        <p:spPr>
          <a:xfrm>
            <a:off x="464461" y="486834"/>
            <a:ext cx="14675418" cy="64301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D31145"/>
              </a:buClr>
              <a:buSzPts val="4400"/>
              <a:buFont typeface="Arial"/>
              <a:buNone/>
            </a:pPr>
            <a:r>
              <a:rPr lang="en-US"/>
              <a:t>What we’re going to do</a:t>
            </a:r>
            <a:endParaRPr/>
          </a:p>
        </p:txBody>
      </p:sp>
      <p:sp>
        <p:nvSpPr>
          <p:cNvPr id="372" name="Google Shape;372;p26"/>
          <p:cNvSpPr txBox="1"/>
          <p:nvPr/>
        </p:nvSpPr>
        <p:spPr>
          <a:xfrm>
            <a:off x="13253545" y="511213"/>
            <a:ext cx="2557955" cy="2769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None/>
            </a:pPr>
            <a:r>
              <a:rPr b="1" lang="en-US" sz="1800">
                <a:solidFill>
                  <a:schemeClr val="lt1"/>
                </a:solidFill>
                <a:latin typeface="Arial"/>
                <a:ea typeface="Arial"/>
                <a:cs typeface="Arial"/>
                <a:sym typeface="Arial"/>
              </a:rPr>
              <a:t>Introduction</a:t>
            </a:r>
            <a:endParaRPr/>
          </a:p>
        </p:txBody>
      </p:sp>
      <p:sp>
        <p:nvSpPr>
          <p:cNvPr id="373" name="Google Shape;373;p26"/>
          <p:cNvSpPr txBox="1"/>
          <p:nvPr>
            <p:ph idx="1" type="body"/>
          </p:nvPr>
        </p:nvSpPr>
        <p:spPr>
          <a:xfrm>
            <a:off x="464461" y="1636704"/>
            <a:ext cx="15347039" cy="349752"/>
          </a:xfrm>
          <a:prstGeom prst="rect">
            <a:avLst/>
          </a:prstGeom>
          <a:noFill/>
          <a:ln>
            <a:noFill/>
          </a:ln>
        </p:spPr>
        <p:txBody>
          <a:bodyPr anchorCtr="0" anchor="t" bIns="0" lIns="0" spcFirstLastPara="1" rIns="0" wrap="square" tIns="0">
            <a:noAutofit/>
          </a:bodyPr>
          <a:lstStyle/>
          <a:p>
            <a:pPr indent="0" lvl="1" marL="0" rtl="0" algn="l">
              <a:lnSpc>
                <a:spcPct val="90000"/>
              </a:lnSpc>
              <a:spcBef>
                <a:spcPts val="0"/>
              </a:spcBef>
              <a:spcAft>
                <a:spcPts val="0"/>
              </a:spcAft>
              <a:buClr>
                <a:srgbClr val="333D47"/>
              </a:buClr>
              <a:buSzPts val="2000"/>
              <a:buNone/>
            </a:pPr>
            <a:r>
              <a:rPr lang="en-US"/>
              <a:t>We are going to create an action plan to make our school healthier, one step at a time.</a:t>
            </a:r>
            <a:endParaRPr/>
          </a:p>
        </p:txBody>
      </p:sp>
      <p:sp>
        <p:nvSpPr>
          <p:cNvPr id="374" name="Google Shape;374;p26"/>
          <p:cNvSpPr/>
          <p:nvPr/>
        </p:nvSpPr>
        <p:spPr>
          <a:xfrm>
            <a:off x="464461" y="2590800"/>
            <a:ext cx="2608119" cy="18288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Session 1:</a:t>
            </a:r>
            <a:endParaRPr/>
          </a:p>
          <a:p>
            <a:pPr indent="0" lvl="0" marL="0" marR="0" rtl="0" algn="ctr">
              <a:spcBef>
                <a:spcPts val="0"/>
              </a:spcBef>
              <a:spcAft>
                <a:spcPts val="0"/>
              </a:spcAft>
              <a:buNone/>
            </a:pPr>
            <a:r>
              <a:rPr lang="en-US" sz="2000">
                <a:solidFill>
                  <a:schemeClr val="lt1"/>
                </a:solidFill>
                <a:latin typeface="Arial"/>
                <a:ea typeface="Arial"/>
                <a:cs typeface="Arial"/>
                <a:sym typeface="Arial"/>
              </a:rPr>
              <a:t>Research</a:t>
            </a:r>
            <a:endParaRPr/>
          </a:p>
        </p:txBody>
      </p:sp>
      <p:sp>
        <p:nvSpPr>
          <p:cNvPr id="375" name="Google Shape;375;p26"/>
          <p:cNvSpPr/>
          <p:nvPr/>
        </p:nvSpPr>
        <p:spPr>
          <a:xfrm>
            <a:off x="3072580" y="5646314"/>
            <a:ext cx="2608119" cy="18288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Session 2:</a:t>
            </a:r>
            <a:endParaRPr/>
          </a:p>
          <a:p>
            <a:pPr indent="0" lvl="0" marL="0" marR="0" rtl="0" algn="ctr">
              <a:spcBef>
                <a:spcPts val="0"/>
              </a:spcBef>
              <a:spcAft>
                <a:spcPts val="0"/>
              </a:spcAft>
              <a:buNone/>
            </a:pPr>
            <a:r>
              <a:rPr lang="en-US" sz="2000">
                <a:solidFill>
                  <a:schemeClr val="lt1"/>
                </a:solidFill>
                <a:latin typeface="Arial"/>
                <a:ea typeface="Arial"/>
                <a:cs typeface="Arial"/>
                <a:sym typeface="Arial"/>
              </a:rPr>
              <a:t>Ideas</a:t>
            </a:r>
            <a:endParaRPr/>
          </a:p>
        </p:txBody>
      </p:sp>
      <p:sp>
        <p:nvSpPr>
          <p:cNvPr id="376" name="Google Shape;376;p26"/>
          <p:cNvSpPr/>
          <p:nvPr/>
        </p:nvSpPr>
        <p:spPr>
          <a:xfrm>
            <a:off x="5680102" y="2590526"/>
            <a:ext cx="2608119" cy="18288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Session 3:</a:t>
            </a:r>
            <a:endParaRPr/>
          </a:p>
          <a:p>
            <a:pPr indent="0" lvl="0" marL="0" marR="0" rtl="0" algn="ctr">
              <a:spcBef>
                <a:spcPts val="0"/>
              </a:spcBef>
              <a:spcAft>
                <a:spcPts val="0"/>
              </a:spcAft>
              <a:buNone/>
            </a:pPr>
            <a:r>
              <a:rPr lang="en-US" sz="2000">
                <a:solidFill>
                  <a:schemeClr val="lt1"/>
                </a:solidFill>
                <a:latin typeface="Arial"/>
                <a:ea typeface="Arial"/>
                <a:cs typeface="Arial"/>
                <a:sym typeface="Arial"/>
              </a:rPr>
              <a:t>Action plan</a:t>
            </a:r>
            <a:endParaRPr/>
          </a:p>
        </p:txBody>
      </p:sp>
      <p:sp>
        <p:nvSpPr>
          <p:cNvPr id="377" name="Google Shape;377;p26"/>
          <p:cNvSpPr/>
          <p:nvPr/>
        </p:nvSpPr>
        <p:spPr>
          <a:xfrm>
            <a:off x="8288218" y="5646314"/>
            <a:ext cx="2608119" cy="18288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Further sessions:</a:t>
            </a:r>
            <a:endParaRPr/>
          </a:p>
          <a:p>
            <a:pPr indent="0" lvl="0" marL="0" marR="0" rtl="0" algn="ctr">
              <a:spcBef>
                <a:spcPts val="0"/>
              </a:spcBef>
              <a:spcAft>
                <a:spcPts val="0"/>
              </a:spcAft>
              <a:buNone/>
            </a:pPr>
            <a:r>
              <a:rPr lang="en-US" sz="2000">
                <a:solidFill>
                  <a:schemeClr val="lt1"/>
                </a:solidFill>
                <a:latin typeface="Arial"/>
                <a:ea typeface="Arial"/>
                <a:cs typeface="Arial"/>
                <a:sym typeface="Arial"/>
              </a:rPr>
              <a:t>Make changes</a:t>
            </a:r>
            <a:endParaRPr/>
          </a:p>
        </p:txBody>
      </p:sp>
      <p:sp>
        <p:nvSpPr>
          <p:cNvPr id="378" name="Google Shape;378;p26"/>
          <p:cNvSpPr/>
          <p:nvPr/>
        </p:nvSpPr>
        <p:spPr>
          <a:xfrm>
            <a:off x="10888133" y="2597770"/>
            <a:ext cx="2608119" cy="1828800"/>
          </a:xfrm>
          <a:prstGeom prst="roundRect">
            <a:avLst>
              <a:gd fmla="val 6827" name="adj"/>
            </a:avLst>
          </a:prstGeom>
          <a:solidFill>
            <a:srgbClr val="D31145"/>
          </a:solidFill>
          <a:ln>
            <a:noFill/>
          </a:ln>
        </p:spPr>
        <p:txBody>
          <a:bodyPr anchorCtr="0" anchor="ctr" bIns="72000" lIns="180000" spcFirstLastPara="1" rIns="180000" wrap="square" tIns="72000">
            <a:no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Final session:</a:t>
            </a:r>
            <a:endParaRPr/>
          </a:p>
          <a:p>
            <a:pPr indent="0" lvl="0" marL="0" marR="0" rtl="0" algn="ctr">
              <a:spcBef>
                <a:spcPts val="0"/>
              </a:spcBef>
              <a:spcAft>
                <a:spcPts val="0"/>
              </a:spcAft>
              <a:buNone/>
            </a:pPr>
            <a:r>
              <a:rPr lang="en-US" sz="2000">
                <a:solidFill>
                  <a:schemeClr val="lt1"/>
                </a:solidFill>
                <a:latin typeface="Arial"/>
                <a:ea typeface="Arial"/>
                <a:cs typeface="Arial"/>
                <a:sym typeface="Arial"/>
              </a:rPr>
              <a:t>Share success</a:t>
            </a:r>
            <a:endParaRPr/>
          </a:p>
        </p:txBody>
      </p:sp>
      <p:grpSp>
        <p:nvGrpSpPr>
          <p:cNvPr id="379" name="Google Shape;379;p26"/>
          <p:cNvGrpSpPr/>
          <p:nvPr/>
        </p:nvGrpSpPr>
        <p:grpSpPr>
          <a:xfrm>
            <a:off x="2584654" y="4548609"/>
            <a:ext cx="946307" cy="1014185"/>
            <a:chOff x="2584654" y="4548609"/>
            <a:chExt cx="946307" cy="1014185"/>
          </a:xfrm>
        </p:grpSpPr>
        <p:sp>
          <p:nvSpPr>
            <p:cNvPr id="380" name="Google Shape;380;p26"/>
            <p:cNvSpPr/>
            <p:nvPr/>
          </p:nvSpPr>
          <p:spPr>
            <a:xfrm>
              <a:off x="2584654" y="4548609"/>
              <a:ext cx="946150" cy="1014094"/>
            </a:xfrm>
            <a:custGeom>
              <a:rect b="b" l="l" r="r" t="t"/>
              <a:pathLst>
                <a:path extrusionOk="0" h="1014095" w="946150">
                  <a:moveTo>
                    <a:pt x="0" y="0"/>
                  </a:moveTo>
                  <a:lnTo>
                    <a:pt x="946111" y="1013625"/>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26"/>
            <p:cNvSpPr/>
            <p:nvPr/>
          </p:nvSpPr>
          <p:spPr>
            <a:xfrm>
              <a:off x="3424281" y="5455480"/>
              <a:ext cx="106680" cy="107314"/>
            </a:xfrm>
            <a:custGeom>
              <a:rect b="b" l="l" r="r" t="t"/>
              <a:pathLst>
                <a:path extrusionOk="0" h="107314" w="106679">
                  <a:moveTo>
                    <a:pt x="106273" y="0"/>
                  </a:moveTo>
                  <a:lnTo>
                    <a:pt x="106476" y="106756"/>
                  </a:lnTo>
                  <a:lnTo>
                    <a:pt x="0" y="99199"/>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2" name="Google Shape;382;p26"/>
          <p:cNvGrpSpPr/>
          <p:nvPr/>
        </p:nvGrpSpPr>
        <p:grpSpPr>
          <a:xfrm>
            <a:off x="5138123" y="4563367"/>
            <a:ext cx="1014186" cy="946150"/>
            <a:chOff x="5138123" y="4563367"/>
            <a:chExt cx="1014186" cy="946150"/>
          </a:xfrm>
        </p:grpSpPr>
        <p:sp>
          <p:nvSpPr>
            <p:cNvPr id="383" name="Google Shape;383;p26"/>
            <p:cNvSpPr/>
            <p:nvPr/>
          </p:nvSpPr>
          <p:spPr>
            <a:xfrm>
              <a:off x="5138123" y="4563367"/>
              <a:ext cx="1014094" cy="946150"/>
            </a:xfrm>
            <a:custGeom>
              <a:rect b="b" l="l" r="r" t="t"/>
              <a:pathLst>
                <a:path extrusionOk="0" h="946150" w="1014095">
                  <a:moveTo>
                    <a:pt x="0" y="946111"/>
                  </a:moveTo>
                  <a:lnTo>
                    <a:pt x="1013625"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26"/>
            <p:cNvSpPr/>
            <p:nvPr/>
          </p:nvSpPr>
          <p:spPr>
            <a:xfrm>
              <a:off x="6044995" y="4563375"/>
              <a:ext cx="107314" cy="106680"/>
            </a:xfrm>
            <a:custGeom>
              <a:rect b="b" l="l" r="r" t="t"/>
              <a:pathLst>
                <a:path extrusionOk="0" h="106679" w="107314">
                  <a:moveTo>
                    <a:pt x="0" y="203"/>
                  </a:moveTo>
                  <a:lnTo>
                    <a:pt x="106756" y="0"/>
                  </a:lnTo>
                  <a:lnTo>
                    <a:pt x="99199" y="1064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5" name="Google Shape;385;p26"/>
          <p:cNvGrpSpPr/>
          <p:nvPr/>
        </p:nvGrpSpPr>
        <p:grpSpPr>
          <a:xfrm>
            <a:off x="7760776" y="4548609"/>
            <a:ext cx="946308" cy="1014185"/>
            <a:chOff x="7760776" y="4548609"/>
            <a:chExt cx="946308" cy="1014185"/>
          </a:xfrm>
        </p:grpSpPr>
        <p:sp>
          <p:nvSpPr>
            <p:cNvPr id="386" name="Google Shape;386;p26"/>
            <p:cNvSpPr/>
            <p:nvPr/>
          </p:nvSpPr>
          <p:spPr>
            <a:xfrm>
              <a:off x="7760776" y="4548609"/>
              <a:ext cx="946150" cy="1014094"/>
            </a:xfrm>
            <a:custGeom>
              <a:rect b="b" l="l" r="r" t="t"/>
              <a:pathLst>
                <a:path extrusionOk="0" h="1014095" w="946150">
                  <a:moveTo>
                    <a:pt x="0" y="0"/>
                  </a:moveTo>
                  <a:lnTo>
                    <a:pt x="946111" y="1013625"/>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26"/>
            <p:cNvSpPr/>
            <p:nvPr/>
          </p:nvSpPr>
          <p:spPr>
            <a:xfrm>
              <a:off x="8600404" y="5455480"/>
              <a:ext cx="106680" cy="107314"/>
            </a:xfrm>
            <a:custGeom>
              <a:rect b="b" l="l" r="r" t="t"/>
              <a:pathLst>
                <a:path extrusionOk="0" h="107314" w="106679">
                  <a:moveTo>
                    <a:pt x="106273" y="0"/>
                  </a:moveTo>
                  <a:lnTo>
                    <a:pt x="106476" y="106756"/>
                  </a:lnTo>
                  <a:lnTo>
                    <a:pt x="0" y="99199"/>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8" name="Google Shape;388;p26"/>
          <p:cNvGrpSpPr/>
          <p:nvPr/>
        </p:nvGrpSpPr>
        <p:grpSpPr>
          <a:xfrm>
            <a:off x="10314241" y="4563367"/>
            <a:ext cx="1014186" cy="946150"/>
            <a:chOff x="10314241" y="4563367"/>
            <a:chExt cx="1014186" cy="946150"/>
          </a:xfrm>
        </p:grpSpPr>
        <p:sp>
          <p:nvSpPr>
            <p:cNvPr id="389" name="Google Shape;389;p26"/>
            <p:cNvSpPr/>
            <p:nvPr/>
          </p:nvSpPr>
          <p:spPr>
            <a:xfrm>
              <a:off x="10314241" y="4563367"/>
              <a:ext cx="1014094" cy="946150"/>
            </a:xfrm>
            <a:custGeom>
              <a:rect b="b" l="l" r="r" t="t"/>
              <a:pathLst>
                <a:path extrusionOk="0" h="946150" w="1014095">
                  <a:moveTo>
                    <a:pt x="0" y="946111"/>
                  </a:moveTo>
                  <a:lnTo>
                    <a:pt x="1013625" y="0"/>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26"/>
            <p:cNvSpPr/>
            <p:nvPr/>
          </p:nvSpPr>
          <p:spPr>
            <a:xfrm>
              <a:off x="11221113" y="4563375"/>
              <a:ext cx="107314" cy="106680"/>
            </a:xfrm>
            <a:custGeom>
              <a:rect b="b" l="l" r="r" t="t"/>
              <a:pathLst>
                <a:path extrusionOk="0" h="106679" w="107315">
                  <a:moveTo>
                    <a:pt x="0" y="203"/>
                  </a:moveTo>
                  <a:lnTo>
                    <a:pt x="106756" y="0"/>
                  </a:lnTo>
                  <a:lnTo>
                    <a:pt x="99199" y="106476"/>
                  </a:lnTo>
                </a:path>
              </a:pathLst>
            </a:custGeom>
            <a:noFill/>
            <a:ln cap="flat" cmpd="sng" w="38100">
              <a:solidFill>
                <a:srgbClr val="D3114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