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9144000" cx="16257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20">
          <p15:clr>
            <a:srgbClr val="A4A3A4"/>
          </p15:clr>
        </p15:guide>
        <p15:guide id="2" pos="2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20" orient="horz"/>
        <p:guide pos="29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They can discuss how to help their school become healthier with the AIA Healthiest Schools Challenge. How can you create opportunities and remove challenges?</a:t>
            </a:r>
            <a:endParaRPr/>
          </a:p>
        </p:txBody>
      </p:sp>
      <p:sp>
        <p:nvSpPr>
          <p:cNvPr id="268" name="Google Shape;2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The AIA Healthiest Schools program isn’t just about learning facts, but putting learning into action to make a real difference in everyone’s lives.</a:t>
            </a:r>
            <a:endParaRPr b="0"/>
          </a:p>
          <a:p>
            <a:pPr indent="0" lvl="0" marL="0" rtl="0" algn="l">
              <a:spcBef>
                <a:spcPts val="0"/>
              </a:spcBef>
              <a:spcAft>
                <a:spcPts val="0"/>
              </a:spcAft>
              <a:buNone/>
            </a:pPr>
            <a:br>
              <a:rPr b="0" lang="en-US"/>
            </a:br>
            <a:r>
              <a:rPr b="0" i="0" lang="en-US" sz="1800" u="none" strike="noStrike">
                <a:solidFill>
                  <a:srgbClr val="000000"/>
                </a:solidFill>
                <a:latin typeface="Arial"/>
                <a:ea typeface="Arial"/>
                <a:cs typeface="Arial"/>
                <a:sym typeface="Arial"/>
              </a:rPr>
              <a:t>We’ll all learn what we can do to be healthier and we’ll help each other on our journeys.</a:t>
            </a:r>
            <a:endParaRPr b="0"/>
          </a:p>
          <a:p>
            <a:pPr indent="0" lvl="0" marL="0" rtl="0" algn="l">
              <a:spcBef>
                <a:spcPts val="0"/>
              </a:spcBef>
              <a:spcAft>
                <a:spcPts val="0"/>
              </a:spcAft>
              <a:buNone/>
            </a:pPr>
            <a:br>
              <a:rPr lang="en-US"/>
            </a:br>
            <a:endParaRPr/>
          </a:p>
        </p:txBody>
      </p:sp>
      <p:sp>
        <p:nvSpPr>
          <p:cNvPr id="306" name="Google Shape;30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600" u="none" strike="noStrike">
                <a:solidFill>
                  <a:srgbClr val="000000"/>
                </a:solidFill>
                <a:latin typeface="Arial"/>
                <a:ea typeface="Arial"/>
                <a:cs typeface="Arial"/>
                <a:sym typeface="Arial"/>
              </a:rPr>
              <a:t>The AIA Healthiest Schools program isn’t just about learning facts, but putting learning into action to make a real difference in everyone’s lives.</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We’ll all learn what we can do to be healthier and we’ll help each other on our journeys.</a:t>
            </a:r>
            <a:endParaRPr b="0"/>
          </a:p>
          <a:p>
            <a:pPr indent="0" lvl="0" marL="0" rtl="0" algn="l">
              <a:spcBef>
                <a:spcPts val="0"/>
              </a:spcBef>
              <a:spcAft>
                <a:spcPts val="0"/>
              </a:spcAft>
              <a:buNone/>
            </a:pPr>
            <a:r>
              <a:t/>
            </a:r>
            <a:endParaRPr/>
          </a:p>
        </p:txBody>
      </p:sp>
      <p:sp>
        <p:nvSpPr>
          <p:cNvPr id="329" name="Google Shape;32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600" u="none" strike="noStrike">
                <a:solidFill>
                  <a:srgbClr val="000000"/>
                </a:solidFill>
                <a:latin typeface="Arial"/>
                <a:ea typeface="Arial"/>
                <a:cs typeface="Arial"/>
                <a:sym typeface="Arial"/>
              </a:rPr>
              <a:t>Adapt this slide to support your specific plans for taking part in the AIA Healthier Schools program and Competition.</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Use the diagram on the slide to explain how the process will work in your school as students take part in the lessons, generate ideas and create action plans to inspire and support other people, help everyone to be healthier and happier, and then share your successes in a great submission to the AIA Healthiest Schools Competition.</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Finish by posing these questions. What one thing could you do today to help build your own health and wellbeing and one thing to help make our school a healthier place?</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Working together as a school, we can all look after the health of our bodies, minds and our planet!</a:t>
            </a:r>
            <a:endParaRPr b="0"/>
          </a:p>
          <a:p>
            <a:pPr indent="0" lvl="0" marL="0" rtl="0" algn="l">
              <a:spcBef>
                <a:spcPts val="0"/>
              </a:spcBef>
              <a:spcAft>
                <a:spcPts val="0"/>
              </a:spcAft>
              <a:buNone/>
            </a:pPr>
            <a:r>
              <a:t/>
            </a:r>
            <a:endParaRPr/>
          </a:p>
        </p:txBody>
      </p:sp>
      <p:sp>
        <p:nvSpPr>
          <p:cNvPr id="352" name="Google Shape;35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600" u="none" strike="noStrike">
                <a:solidFill>
                  <a:srgbClr val="000000"/>
                </a:solidFill>
                <a:latin typeface="Arial"/>
                <a:ea typeface="Arial"/>
                <a:cs typeface="Arial"/>
                <a:sym typeface="Arial"/>
              </a:rPr>
              <a:t>Explain that it’s important to ‘start where we are’ as a school and as a community. </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And it’s really important to understand that we are all different. We all might start from different places when it comes to our health or happiness, and we might want to do different things to improve them. It’s not about where we start from or where we get to, but about how far we can go together as we make helpful changes in our own lives and then inspire and help our friends, families and community.</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Ask students: Being healthy is looking after our bodies and minds to be the best we can be! Who is ready to make changes to help themselves, their friends, family and community?</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Time permitting finish the assembly by following along with a short active routine – selecting an option to fit the space available. </a:t>
            </a:r>
            <a:endParaRPr b="0"/>
          </a:p>
          <a:p>
            <a:pPr indent="0" lvl="0" marL="0" rtl="0" algn="l">
              <a:spcBef>
                <a:spcPts val="0"/>
              </a:spcBef>
              <a:spcAft>
                <a:spcPts val="0"/>
              </a:spcAft>
              <a:buNone/>
            </a:pPr>
            <a:r>
              <a:t/>
            </a:r>
            <a:endParaRPr/>
          </a:p>
        </p:txBody>
      </p:sp>
      <p:sp>
        <p:nvSpPr>
          <p:cNvPr id="414" name="Google Shape;41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600" u="none" strike="noStrike">
                <a:solidFill>
                  <a:srgbClr val="000000"/>
                </a:solidFill>
                <a:latin typeface="Arial"/>
                <a:ea typeface="Arial"/>
                <a:cs typeface="Arial"/>
                <a:sym typeface="Arial"/>
              </a:rPr>
              <a:t>Explain that this assembly is about being ‘healthy’ – what does it mean and why does it matter?</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Invite students to share their definitions/ask them to stand or punch the air for the picture that best represents being healthy to them.</a:t>
            </a:r>
            <a:endParaRPr b="0"/>
          </a:p>
          <a:p>
            <a:pPr indent="0" lvl="0" marL="0" rtl="0" algn="l">
              <a:spcBef>
                <a:spcPts val="0"/>
              </a:spcBef>
              <a:spcAft>
                <a:spcPts val="0"/>
              </a:spcAft>
              <a:buNone/>
            </a:pPr>
            <a:br>
              <a:rPr b="0" lang="en-US"/>
            </a:br>
            <a:r>
              <a:rPr b="0" i="0" lang="en-US" sz="1600" u="none" strike="noStrike">
                <a:solidFill>
                  <a:srgbClr val="000000"/>
                </a:solidFill>
                <a:latin typeface="Arial"/>
                <a:ea typeface="Arial"/>
                <a:cs typeface="Arial"/>
                <a:sym typeface="Arial"/>
              </a:rPr>
              <a:t>Emphasise that being healthy is all about balance. All of the images on the board represent being healthy in different ways, our challenge is to mix them together in a way that works for us as individuals. </a:t>
            </a:r>
            <a:endParaRPr b="0"/>
          </a:p>
          <a:p>
            <a:pPr indent="0" lvl="0" marL="0" rtl="0" algn="l">
              <a:spcBef>
                <a:spcPts val="0"/>
              </a:spcBef>
              <a:spcAft>
                <a:spcPts val="0"/>
              </a:spcAft>
              <a:buNone/>
            </a:pPr>
            <a:r>
              <a:t/>
            </a:r>
            <a:endParaRPr/>
          </a:p>
        </p:txBody>
      </p:sp>
      <p:sp>
        <p:nvSpPr>
          <p:cNvPr id="144" name="Google Shape;14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Ask students to wave their arms/jump up when they see a healthy behaviour.</a:t>
            </a:r>
            <a:endParaRPr/>
          </a:p>
        </p:txBody>
      </p:sp>
      <p:sp>
        <p:nvSpPr>
          <p:cNvPr id="162" name="Google Shape;16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800" u="none" strike="noStrike">
                <a:solidFill>
                  <a:srgbClr val="000000"/>
                </a:solidFill>
                <a:latin typeface="Arial"/>
                <a:ea typeface="Arial"/>
                <a:cs typeface="Arial"/>
                <a:sym typeface="Arial"/>
              </a:rPr>
              <a:t>Review our four characters – together they form a balance of a healthy lifestyle. Being healthy means thinking about everything together – healthy eating, an active lifestyle, looking after our mental wellbeing, and including sustainability when we think about our health (a healthy planet provides the food, clean air, water and green spaces we need to stay healthy – a healthy planet means a healthy us!).</a:t>
            </a:r>
            <a:endParaRPr/>
          </a:p>
        </p:txBody>
      </p:sp>
      <p:sp>
        <p:nvSpPr>
          <p:cNvPr id="180" name="Google Shape;18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600" u="none" strike="noStrike">
                <a:solidFill>
                  <a:srgbClr val="000000"/>
                </a:solidFill>
                <a:latin typeface="Arial"/>
                <a:ea typeface="Arial"/>
                <a:cs typeface="Arial"/>
                <a:sym typeface="Arial"/>
              </a:rPr>
              <a:t>Explain that your school is taking part in the AIA Healthiest Schools Program. AIA Healthiest Schools will help every student to think about what health means to them, and to plan, carry out and track helpful changes that help them to become healthier in all of these four areas.</a:t>
            </a:r>
            <a:endParaRPr b="0"/>
          </a:p>
          <a:p>
            <a:pPr indent="0" lvl="0" marL="0" rtl="0" algn="l">
              <a:spcBef>
                <a:spcPts val="0"/>
              </a:spcBef>
              <a:spcAft>
                <a:spcPts val="0"/>
              </a:spcAft>
              <a:buNone/>
            </a:pPr>
            <a:br>
              <a:rPr b="0" lang="en-US"/>
            </a:br>
            <a:r>
              <a:rPr b="0" lang="en-US"/>
              <a:t>AIA </a:t>
            </a:r>
            <a:r>
              <a:rPr b="0" i="0" lang="en-US" sz="1600" u="none" strike="noStrike">
                <a:solidFill>
                  <a:srgbClr val="000000"/>
                </a:solidFill>
                <a:latin typeface="Arial"/>
                <a:ea typeface="Arial"/>
                <a:cs typeface="Arial"/>
                <a:sym typeface="Arial"/>
              </a:rPr>
              <a:t>Healthiest Schools will include learning in some new lessons, a daily activity, some home challenges, and helping your community too.</a:t>
            </a:r>
            <a:endParaRPr/>
          </a:p>
          <a:p>
            <a:pPr indent="0" lvl="0" marL="0" rtl="0" algn="l">
              <a:spcBef>
                <a:spcPts val="0"/>
              </a:spcBef>
              <a:spcAft>
                <a:spcPts val="0"/>
              </a:spcAft>
              <a:buNone/>
            </a:pPr>
            <a:r>
              <a:t/>
            </a:r>
            <a:endParaRPr/>
          </a:p>
        </p:txBody>
      </p:sp>
      <p:sp>
        <p:nvSpPr>
          <p:cNvPr id="205" name="Google Shape;20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strike="noStrike">
                <a:solidFill>
                  <a:srgbClr val="000000"/>
                </a:solidFill>
                <a:latin typeface="Arial"/>
                <a:ea typeface="Arial"/>
                <a:cs typeface="Arial"/>
                <a:sym typeface="Arial"/>
              </a:rPr>
              <a:t>The activities will help students to ask important questions, like these.</a:t>
            </a:r>
            <a:endParaRPr b="0" i="0" sz="1400" u="none" strike="noStrike">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229" name="Google Shape;22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strike="noStrike">
                <a:solidFill>
                  <a:srgbClr val="000000"/>
                </a:solidFill>
                <a:latin typeface="Arial"/>
                <a:ea typeface="Arial"/>
                <a:cs typeface="Arial"/>
                <a:sym typeface="Arial"/>
              </a:rPr>
              <a:t>They will explore different approaches to being healthy from around the world.</a:t>
            </a:r>
            <a:endParaRPr b="0"/>
          </a:p>
          <a:p>
            <a:pPr indent="0" lvl="0" marL="0" rtl="0" algn="l">
              <a:spcBef>
                <a:spcPts val="0"/>
              </a:spcBef>
              <a:spcAft>
                <a:spcPts val="0"/>
              </a:spcAft>
              <a:buNone/>
            </a:pPr>
            <a:r>
              <a:t/>
            </a:r>
            <a:endParaRPr/>
          </a:p>
        </p:txBody>
      </p:sp>
      <p:sp>
        <p:nvSpPr>
          <p:cNvPr id="248" name="Google Shape;24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12.png"/><Relationship Id="rId5"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p:nvPr/>
        </p:nvSpPr>
        <p:spPr>
          <a:xfrm>
            <a:off x="0" y="0"/>
            <a:ext cx="16256000" cy="9144000"/>
          </a:xfrm>
          <a:custGeom>
            <a:rect b="b" l="l" r="r" t="t"/>
            <a:pathLst>
              <a:path extrusionOk="0" h="9144000" w="16256000">
                <a:moveTo>
                  <a:pt x="16256000" y="0"/>
                </a:moveTo>
                <a:lnTo>
                  <a:pt x="0" y="0"/>
                </a:lnTo>
                <a:lnTo>
                  <a:pt x="0" y="9144000"/>
                </a:lnTo>
                <a:lnTo>
                  <a:pt x="16256000" y="9144000"/>
                </a:lnTo>
                <a:lnTo>
                  <a:pt x="16256000"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2"/>
          <p:cNvSpPr txBox="1"/>
          <p:nvPr>
            <p:ph type="title"/>
          </p:nvPr>
        </p:nvSpPr>
        <p:spPr>
          <a:xfrm>
            <a:off x="464461" y="2180073"/>
            <a:ext cx="4467757" cy="182042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7000"/>
              <a:buFont typeface="Arial"/>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p:nvPr/>
        </p:nvSpPr>
        <p:spPr>
          <a:xfrm>
            <a:off x="0" y="13336"/>
            <a:ext cx="3731260" cy="1675764"/>
          </a:xfrm>
          <a:custGeom>
            <a:rect b="b" l="l" r="r" t="t"/>
            <a:pathLst>
              <a:path extrusionOk="0" h="1675764" w="3731260">
                <a:moveTo>
                  <a:pt x="3730840" y="0"/>
                </a:moveTo>
                <a:lnTo>
                  <a:pt x="0" y="0"/>
                </a:lnTo>
                <a:lnTo>
                  <a:pt x="0" y="878189"/>
                </a:lnTo>
                <a:lnTo>
                  <a:pt x="2860615" y="1671848"/>
                </a:lnTo>
                <a:lnTo>
                  <a:pt x="2909033" y="1675627"/>
                </a:lnTo>
                <a:lnTo>
                  <a:pt x="2955944" y="1662346"/>
                </a:lnTo>
                <a:lnTo>
                  <a:pt x="2995992" y="1634538"/>
                </a:lnTo>
                <a:lnTo>
                  <a:pt x="3023822" y="1594733"/>
                </a:lnTo>
                <a:lnTo>
                  <a:pt x="3730840" y="0"/>
                </a:lnTo>
                <a:close/>
              </a:path>
            </a:pathLst>
          </a:custGeom>
          <a:solidFill>
            <a:srgbClr val="DE4C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 name="Google Shape;17;p2"/>
          <p:cNvPicPr preferRelativeResize="0"/>
          <p:nvPr/>
        </p:nvPicPr>
        <p:blipFill rotWithShape="1">
          <a:blip r:embed="rId2">
            <a:alphaModFix/>
          </a:blip>
          <a:srcRect b="0" l="0" r="0" t="0"/>
          <a:stretch/>
        </p:blipFill>
        <p:spPr>
          <a:xfrm>
            <a:off x="7571816" y="0"/>
            <a:ext cx="8684196" cy="9143998"/>
          </a:xfrm>
          <a:prstGeom prst="rect">
            <a:avLst/>
          </a:prstGeom>
          <a:noFill/>
          <a:ln>
            <a:noFill/>
          </a:ln>
        </p:spPr>
      </p:pic>
      <p:sp>
        <p:nvSpPr>
          <p:cNvPr id="18" name="Google Shape;18;p2"/>
          <p:cNvSpPr/>
          <p:nvPr/>
        </p:nvSpPr>
        <p:spPr>
          <a:xfrm>
            <a:off x="457200" y="7162800"/>
            <a:ext cx="2070100" cy="609600"/>
          </a:xfrm>
          <a:custGeom>
            <a:rect b="b" l="l" r="r" t="t"/>
            <a:pathLst>
              <a:path extrusionOk="0" h="609600" w="2070100">
                <a:moveTo>
                  <a:pt x="1765300" y="0"/>
                </a:moveTo>
                <a:lnTo>
                  <a:pt x="304800" y="0"/>
                </a:ln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1765300" y="609600"/>
                </a:lnTo>
                <a:lnTo>
                  <a:pt x="1814740" y="605610"/>
                </a:lnTo>
                <a:lnTo>
                  <a:pt x="1861641" y="594061"/>
                </a:lnTo>
                <a:lnTo>
                  <a:pt x="1905374" y="575579"/>
                </a:lnTo>
                <a:lnTo>
                  <a:pt x="1945311" y="550791"/>
                </a:lnTo>
                <a:lnTo>
                  <a:pt x="1980826" y="520326"/>
                </a:lnTo>
                <a:lnTo>
                  <a:pt x="2011291" y="484811"/>
                </a:lnTo>
                <a:lnTo>
                  <a:pt x="2036079" y="444874"/>
                </a:lnTo>
                <a:lnTo>
                  <a:pt x="2054561" y="401141"/>
                </a:lnTo>
                <a:lnTo>
                  <a:pt x="2066110" y="354240"/>
                </a:lnTo>
                <a:lnTo>
                  <a:pt x="2070100" y="304800"/>
                </a:lnTo>
                <a:lnTo>
                  <a:pt x="2066110" y="255359"/>
                </a:lnTo>
                <a:lnTo>
                  <a:pt x="2054561" y="208458"/>
                </a:lnTo>
                <a:lnTo>
                  <a:pt x="2036079" y="164725"/>
                </a:lnTo>
                <a:lnTo>
                  <a:pt x="2011291" y="124788"/>
                </a:lnTo>
                <a:lnTo>
                  <a:pt x="1980826" y="89273"/>
                </a:lnTo>
                <a:lnTo>
                  <a:pt x="1945311" y="58808"/>
                </a:lnTo>
                <a:lnTo>
                  <a:pt x="1905374" y="34020"/>
                </a:lnTo>
                <a:lnTo>
                  <a:pt x="1861641" y="15538"/>
                </a:lnTo>
                <a:lnTo>
                  <a:pt x="1814740" y="3989"/>
                </a:lnTo>
                <a:lnTo>
                  <a:pt x="17653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 name="Google Shape;19;p2"/>
          <p:cNvSpPr/>
          <p:nvPr/>
        </p:nvSpPr>
        <p:spPr>
          <a:xfrm>
            <a:off x="457200" y="8077197"/>
            <a:ext cx="3606800" cy="609600"/>
          </a:xfrm>
          <a:custGeom>
            <a:rect b="b" l="l" r="r" t="t"/>
            <a:pathLst>
              <a:path extrusionOk="0" h="609600" w="3606800">
                <a:moveTo>
                  <a:pt x="3302000" y="0"/>
                </a:moveTo>
                <a:lnTo>
                  <a:pt x="304800" y="0"/>
                </a:ln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799"/>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599"/>
                </a:lnTo>
                <a:lnTo>
                  <a:pt x="3302000" y="609599"/>
                </a:lnTo>
                <a:lnTo>
                  <a:pt x="3351440" y="605610"/>
                </a:lnTo>
                <a:lnTo>
                  <a:pt x="3398341" y="594061"/>
                </a:lnTo>
                <a:lnTo>
                  <a:pt x="3442074" y="575579"/>
                </a:lnTo>
                <a:lnTo>
                  <a:pt x="3482011" y="550791"/>
                </a:lnTo>
                <a:lnTo>
                  <a:pt x="3517526" y="520326"/>
                </a:lnTo>
                <a:lnTo>
                  <a:pt x="3547991" y="484811"/>
                </a:lnTo>
                <a:lnTo>
                  <a:pt x="3572779" y="444874"/>
                </a:lnTo>
                <a:lnTo>
                  <a:pt x="3591261" y="401141"/>
                </a:lnTo>
                <a:lnTo>
                  <a:pt x="3602810" y="354240"/>
                </a:lnTo>
                <a:lnTo>
                  <a:pt x="3606800" y="304799"/>
                </a:lnTo>
                <a:lnTo>
                  <a:pt x="3602810" y="255359"/>
                </a:lnTo>
                <a:lnTo>
                  <a:pt x="3591261" y="208458"/>
                </a:lnTo>
                <a:lnTo>
                  <a:pt x="3572779" y="164725"/>
                </a:lnTo>
                <a:lnTo>
                  <a:pt x="3547991" y="124788"/>
                </a:lnTo>
                <a:lnTo>
                  <a:pt x="3517526" y="89273"/>
                </a:lnTo>
                <a:lnTo>
                  <a:pt x="3482011" y="58808"/>
                </a:lnTo>
                <a:lnTo>
                  <a:pt x="3442074" y="34020"/>
                </a:lnTo>
                <a:lnTo>
                  <a:pt x="3398341" y="15538"/>
                </a:lnTo>
                <a:lnTo>
                  <a:pt x="3351440" y="3989"/>
                </a:lnTo>
                <a:lnTo>
                  <a:pt x="33020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 name="Google Shape;20;p2"/>
          <p:cNvSpPr/>
          <p:nvPr/>
        </p:nvSpPr>
        <p:spPr>
          <a:xfrm>
            <a:off x="457200" y="6248400"/>
            <a:ext cx="4292600" cy="609600"/>
          </a:xfrm>
          <a:custGeom>
            <a:rect b="b" l="l" r="r" t="t"/>
            <a:pathLst>
              <a:path extrusionOk="0" h="609600" w="4292600">
                <a:moveTo>
                  <a:pt x="3987800" y="0"/>
                </a:moveTo>
                <a:lnTo>
                  <a:pt x="304800" y="0"/>
                </a:lnTo>
                <a:lnTo>
                  <a:pt x="255359" y="3989"/>
                </a:lnTo>
                <a:lnTo>
                  <a:pt x="208458" y="15538"/>
                </a:lnTo>
                <a:lnTo>
                  <a:pt x="164725" y="34020"/>
                </a:lnTo>
                <a:lnTo>
                  <a:pt x="124788" y="58808"/>
                </a:lnTo>
                <a:lnTo>
                  <a:pt x="89273" y="89273"/>
                </a:lnTo>
                <a:lnTo>
                  <a:pt x="58808" y="124788"/>
                </a:lnTo>
                <a:lnTo>
                  <a:pt x="34020" y="164725"/>
                </a:lnTo>
                <a:lnTo>
                  <a:pt x="15538" y="208458"/>
                </a:lnTo>
                <a:lnTo>
                  <a:pt x="3989" y="255359"/>
                </a:lnTo>
                <a:lnTo>
                  <a:pt x="0" y="304800"/>
                </a:lnTo>
                <a:lnTo>
                  <a:pt x="3989" y="354240"/>
                </a:lnTo>
                <a:lnTo>
                  <a:pt x="15538" y="401141"/>
                </a:lnTo>
                <a:lnTo>
                  <a:pt x="34020" y="444874"/>
                </a:lnTo>
                <a:lnTo>
                  <a:pt x="58808" y="484811"/>
                </a:lnTo>
                <a:lnTo>
                  <a:pt x="89273" y="520326"/>
                </a:lnTo>
                <a:lnTo>
                  <a:pt x="124788" y="550791"/>
                </a:lnTo>
                <a:lnTo>
                  <a:pt x="164725" y="575579"/>
                </a:lnTo>
                <a:lnTo>
                  <a:pt x="208458" y="594061"/>
                </a:lnTo>
                <a:lnTo>
                  <a:pt x="255359" y="605610"/>
                </a:lnTo>
                <a:lnTo>
                  <a:pt x="304800" y="609600"/>
                </a:lnTo>
                <a:lnTo>
                  <a:pt x="3987800" y="609600"/>
                </a:lnTo>
                <a:lnTo>
                  <a:pt x="4037240" y="605610"/>
                </a:lnTo>
                <a:lnTo>
                  <a:pt x="4084141" y="594061"/>
                </a:lnTo>
                <a:lnTo>
                  <a:pt x="4127874" y="575579"/>
                </a:lnTo>
                <a:lnTo>
                  <a:pt x="4167811" y="550791"/>
                </a:lnTo>
                <a:lnTo>
                  <a:pt x="4203326" y="520326"/>
                </a:lnTo>
                <a:lnTo>
                  <a:pt x="4233791" y="484811"/>
                </a:lnTo>
                <a:lnTo>
                  <a:pt x="4258579" y="444874"/>
                </a:lnTo>
                <a:lnTo>
                  <a:pt x="4277061" y="401141"/>
                </a:lnTo>
                <a:lnTo>
                  <a:pt x="4288610" y="354240"/>
                </a:lnTo>
                <a:lnTo>
                  <a:pt x="4292600" y="304800"/>
                </a:lnTo>
                <a:lnTo>
                  <a:pt x="4288610" y="255359"/>
                </a:lnTo>
                <a:lnTo>
                  <a:pt x="4277061" y="208458"/>
                </a:lnTo>
                <a:lnTo>
                  <a:pt x="4258579" y="164725"/>
                </a:lnTo>
                <a:lnTo>
                  <a:pt x="4233791" y="124788"/>
                </a:lnTo>
                <a:lnTo>
                  <a:pt x="4203326" y="89273"/>
                </a:lnTo>
                <a:lnTo>
                  <a:pt x="4167811" y="58808"/>
                </a:lnTo>
                <a:lnTo>
                  <a:pt x="4127874" y="34020"/>
                </a:lnTo>
                <a:lnTo>
                  <a:pt x="4084141" y="15538"/>
                </a:lnTo>
                <a:lnTo>
                  <a:pt x="4037240" y="3989"/>
                </a:lnTo>
                <a:lnTo>
                  <a:pt x="39878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 name="Google Shape;21;p2"/>
          <p:cNvSpPr/>
          <p:nvPr/>
        </p:nvSpPr>
        <p:spPr>
          <a:xfrm>
            <a:off x="331304" y="6029739"/>
            <a:ext cx="4797287" cy="967409"/>
          </a:xfrm>
          <a:prstGeom prst="rect">
            <a:avLst/>
          </a:prstGeom>
          <a:solidFill>
            <a:srgbClr val="D31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3"/>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D311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464461" y="1636703"/>
            <a:ext cx="15347039" cy="630911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333D47"/>
              </a:buClr>
              <a:buSzPts val="2600"/>
              <a:buNone/>
              <a:defRPr/>
            </a:lvl1pPr>
            <a:lvl2pPr indent="-228600" lvl="1" marL="914400" algn="l">
              <a:lnSpc>
                <a:spcPct val="90000"/>
              </a:lnSpc>
              <a:spcBef>
                <a:spcPts val="1500"/>
              </a:spcBef>
              <a:spcAft>
                <a:spcPts val="0"/>
              </a:spcAft>
              <a:buClr>
                <a:srgbClr val="333D47"/>
              </a:buClr>
              <a:buSzPts val="2000"/>
              <a:buNone/>
              <a:defRPr/>
            </a:lvl2pPr>
            <a:lvl3pPr indent="-355600" lvl="2" marL="1371600" algn="l">
              <a:lnSpc>
                <a:spcPct val="90000"/>
              </a:lnSpc>
              <a:spcBef>
                <a:spcPts val="0"/>
              </a:spcBef>
              <a:spcAft>
                <a:spcPts val="0"/>
              </a:spcAft>
              <a:buClr>
                <a:srgbClr val="333D47"/>
              </a:buClr>
              <a:buSzPts val="2000"/>
              <a:buChar char="•"/>
              <a:defRPr/>
            </a:lvl3pPr>
            <a:lvl4pPr indent="-355600" lvl="3" marL="1828800" algn="l">
              <a:lnSpc>
                <a:spcPct val="90000"/>
              </a:lnSpc>
              <a:spcBef>
                <a:spcPts val="0"/>
              </a:spcBef>
              <a:spcAft>
                <a:spcPts val="0"/>
              </a:spcAft>
              <a:buClr>
                <a:srgbClr val="333D47"/>
              </a:buClr>
              <a:buSzPts val="2000"/>
              <a:buChar char="•"/>
              <a:defRPr/>
            </a:lvl4pPr>
            <a:lvl5pPr indent="-355600" lvl="4" marL="2286000" algn="l">
              <a:lnSpc>
                <a:spcPct val="90000"/>
              </a:lnSpc>
              <a:spcBef>
                <a:spcPts val="0"/>
              </a:spcBef>
              <a:spcAft>
                <a:spcPts val="0"/>
              </a:spcAft>
              <a:buClr>
                <a:srgbClr val="333D47"/>
              </a:buClr>
              <a:buSzPts val="20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grpSp>
        <p:nvGrpSpPr>
          <p:cNvPr id="25" name="Google Shape;25;p3"/>
          <p:cNvGrpSpPr/>
          <p:nvPr/>
        </p:nvGrpSpPr>
        <p:grpSpPr>
          <a:xfrm>
            <a:off x="457194" y="8077202"/>
            <a:ext cx="1096805" cy="757155"/>
            <a:chOff x="457194" y="8077202"/>
            <a:chExt cx="1096805" cy="757155"/>
          </a:xfrm>
        </p:grpSpPr>
        <p:pic>
          <p:nvPicPr>
            <p:cNvPr id="26" name="Google Shape;26;p3"/>
            <p:cNvPicPr preferRelativeResize="0"/>
            <p:nvPr/>
          </p:nvPicPr>
          <p:blipFill rotWithShape="1">
            <a:blip r:embed="rId2">
              <a:alphaModFix/>
            </a:blip>
            <a:srcRect b="0" l="0" r="0" t="0"/>
            <a:stretch/>
          </p:blipFill>
          <p:spPr>
            <a:xfrm>
              <a:off x="457194" y="8272944"/>
              <a:ext cx="1096805" cy="561413"/>
            </a:xfrm>
            <a:prstGeom prst="rect">
              <a:avLst/>
            </a:prstGeom>
            <a:noFill/>
            <a:ln>
              <a:noFill/>
            </a:ln>
          </p:spPr>
        </p:pic>
        <p:sp>
          <p:nvSpPr>
            <p:cNvPr id="27" name="Google Shape;27;p3"/>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41D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 name="Google Shape;28;p3"/>
          <p:cNvSpPr/>
          <p:nvPr/>
        </p:nvSpPr>
        <p:spPr>
          <a:xfrm>
            <a:off x="15392400" y="8426450"/>
            <a:ext cx="622300" cy="381000"/>
          </a:xfrm>
          <a:custGeom>
            <a:rect b="b" l="l" r="r" t="t"/>
            <a:pathLst>
              <a:path extrusionOk="0" h="381000" w="622300">
                <a:moveTo>
                  <a:pt x="431800" y="0"/>
                </a:moveTo>
                <a:lnTo>
                  <a:pt x="190500" y="0"/>
                </a:lnTo>
                <a:lnTo>
                  <a:pt x="146821" y="5031"/>
                </a:lnTo>
                <a:lnTo>
                  <a:pt x="106724" y="19363"/>
                </a:lnTo>
                <a:lnTo>
                  <a:pt x="71353" y="41851"/>
                </a:lnTo>
                <a:lnTo>
                  <a:pt x="41851" y="71353"/>
                </a:lnTo>
                <a:lnTo>
                  <a:pt x="19363" y="106724"/>
                </a:lnTo>
                <a:lnTo>
                  <a:pt x="5031" y="146821"/>
                </a:lnTo>
                <a:lnTo>
                  <a:pt x="0" y="190500"/>
                </a:lnTo>
                <a:lnTo>
                  <a:pt x="5031" y="234178"/>
                </a:lnTo>
                <a:lnTo>
                  <a:pt x="19363" y="274275"/>
                </a:lnTo>
                <a:lnTo>
                  <a:pt x="41851" y="309646"/>
                </a:lnTo>
                <a:lnTo>
                  <a:pt x="71353" y="339148"/>
                </a:lnTo>
                <a:lnTo>
                  <a:pt x="106724" y="361636"/>
                </a:lnTo>
                <a:lnTo>
                  <a:pt x="146821" y="375968"/>
                </a:lnTo>
                <a:lnTo>
                  <a:pt x="190500" y="381000"/>
                </a:lnTo>
                <a:lnTo>
                  <a:pt x="431800" y="381000"/>
                </a:lnTo>
                <a:lnTo>
                  <a:pt x="475478" y="375968"/>
                </a:lnTo>
                <a:lnTo>
                  <a:pt x="515575" y="361636"/>
                </a:lnTo>
                <a:lnTo>
                  <a:pt x="550946" y="339148"/>
                </a:lnTo>
                <a:lnTo>
                  <a:pt x="580448" y="309646"/>
                </a:lnTo>
                <a:lnTo>
                  <a:pt x="602936" y="274275"/>
                </a:lnTo>
                <a:lnTo>
                  <a:pt x="617268" y="234178"/>
                </a:lnTo>
                <a:lnTo>
                  <a:pt x="622300" y="190500"/>
                </a:lnTo>
                <a:lnTo>
                  <a:pt x="617268" y="146821"/>
                </a:lnTo>
                <a:lnTo>
                  <a:pt x="602936" y="106724"/>
                </a:lnTo>
                <a:lnTo>
                  <a:pt x="580448" y="71353"/>
                </a:lnTo>
                <a:lnTo>
                  <a:pt x="550946" y="41851"/>
                </a:lnTo>
                <a:lnTo>
                  <a:pt x="515575" y="19363"/>
                </a:lnTo>
                <a:lnTo>
                  <a:pt x="475478" y="5031"/>
                </a:lnTo>
                <a:lnTo>
                  <a:pt x="4318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 name="Google Shape;29;p3"/>
          <p:cNvSpPr txBox="1"/>
          <p:nvPr/>
        </p:nvSpPr>
        <p:spPr>
          <a:xfrm>
            <a:off x="15431748" y="8490148"/>
            <a:ext cx="543642" cy="243656"/>
          </a:xfrm>
          <a:prstGeom prst="rect">
            <a:avLst/>
          </a:prstGeom>
          <a:noFill/>
          <a:ln>
            <a:noFill/>
          </a:ln>
        </p:spPr>
        <p:txBody>
          <a:bodyPr anchorCtr="0" anchor="t" bIns="0" lIns="0" spcFirstLastPara="1" rIns="0" wrap="square" tIns="0">
            <a:spAutoFit/>
          </a:bodyPr>
          <a:lstStyle/>
          <a:p>
            <a:pPr indent="0" lvl="0" marL="38100" marR="0" rtl="0" algn="ctr">
              <a:lnSpc>
                <a:spcPct val="116875"/>
              </a:lnSpc>
              <a:spcBef>
                <a:spcPts val="0"/>
              </a:spcBef>
              <a:spcAft>
                <a:spcPts val="0"/>
              </a:spcAft>
              <a:buNone/>
            </a:pPr>
            <a:fld id="{00000000-1234-1234-1234-123412341234}" type="slidenum">
              <a:rPr b="1" lang="en-US" sz="1600">
                <a:solidFill>
                  <a:srgbClr val="D31145"/>
                </a:solidFill>
                <a:latin typeface="Arial"/>
                <a:ea typeface="Arial"/>
                <a:cs typeface="Arial"/>
                <a:sym typeface="Arial"/>
              </a:rPr>
              <a:t>‹#›</a:t>
            </a:fld>
            <a:endParaRPr b="1" sz="1600">
              <a:solidFill>
                <a:srgbClr val="D31145"/>
              </a:solidFill>
              <a:latin typeface="Arial"/>
              <a:ea typeface="Arial"/>
              <a:cs typeface="Arial"/>
              <a:sym typeface="Arial"/>
            </a:endParaRPr>
          </a:p>
        </p:txBody>
      </p:sp>
      <p:grpSp>
        <p:nvGrpSpPr>
          <p:cNvPr id="30" name="Google Shape;30;p3"/>
          <p:cNvGrpSpPr/>
          <p:nvPr/>
        </p:nvGrpSpPr>
        <p:grpSpPr>
          <a:xfrm>
            <a:off x="457194" y="8077202"/>
            <a:ext cx="3757872" cy="1067287"/>
            <a:chOff x="457194" y="8077202"/>
            <a:chExt cx="3757872" cy="1067287"/>
          </a:xfrm>
        </p:grpSpPr>
        <p:pic>
          <p:nvPicPr>
            <p:cNvPr id="31" name="Google Shape;31;p3"/>
            <p:cNvPicPr preferRelativeResize="0"/>
            <p:nvPr/>
          </p:nvPicPr>
          <p:blipFill rotWithShape="1">
            <a:blip r:embed="rId3">
              <a:alphaModFix/>
            </a:blip>
            <a:srcRect b="0" l="0" r="0" t="0"/>
            <a:stretch/>
          </p:blipFill>
          <p:spPr>
            <a:xfrm>
              <a:off x="457194" y="8272944"/>
              <a:ext cx="1096805" cy="561413"/>
            </a:xfrm>
            <a:prstGeom prst="rect">
              <a:avLst/>
            </a:prstGeom>
            <a:noFill/>
            <a:ln>
              <a:noFill/>
            </a:ln>
          </p:spPr>
        </p:pic>
        <p:sp>
          <p:nvSpPr>
            <p:cNvPr id="32" name="Google Shape;32;p3"/>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311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 name="Google Shape;33;p3"/>
            <p:cNvSpPr/>
            <p:nvPr/>
          </p:nvSpPr>
          <p:spPr>
            <a:xfrm>
              <a:off x="1068641" y="8090389"/>
              <a:ext cx="3146425" cy="1054100"/>
            </a:xfrm>
            <a:custGeom>
              <a:rect b="b" l="l" r="r" t="t"/>
              <a:pathLst>
                <a:path extrusionOk="0" h="1054100" w="3146425">
                  <a:moveTo>
                    <a:pt x="2062854" y="0"/>
                  </a:moveTo>
                  <a:lnTo>
                    <a:pt x="2024223" y="11278"/>
                  </a:lnTo>
                  <a:lnTo>
                    <a:pt x="0" y="1053610"/>
                  </a:lnTo>
                  <a:lnTo>
                    <a:pt x="3146422" y="1053610"/>
                  </a:lnTo>
                  <a:lnTo>
                    <a:pt x="2179366" y="40538"/>
                  </a:lnTo>
                  <a:lnTo>
                    <a:pt x="2145515" y="15591"/>
                  </a:lnTo>
                  <a:lnTo>
                    <a:pt x="2104981" y="1757"/>
                  </a:lnTo>
                  <a:lnTo>
                    <a:pt x="2062854"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4" name="Google Shape;34;p3"/>
          <p:cNvGrpSpPr/>
          <p:nvPr/>
        </p:nvGrpSpPr>
        <p:grpSpPr>
          <a:xfrm>
            <a:off x="11999633" y="0"/>
            <a:ext cx="4256367" cy="1557655"/>
            <a:chOff x="12000177" y="0"/>
            <a:chExt cx="4256367" cy="1557655"/>
          </a:xfrm>
        </p:grpSpPr>
        <p:sp>
          <p:nvSpPr>
            <p:cNvPr id="35" name="Google Shape;35;p3"/>
            <p:cNvSpPr/>
            <p:nvPr/>
          </p:nvSpPr>
          <p:spPr>
            <a:xfrm>
              <a:off x="12303669" y="0"/>
              <a:ext cx="3952875" cy="1454150"/>
            </a:xfrm>
            <a:custGeom>
              <a:rect b="b" l="l" r="r" t="t"/>
              <a:pathLst>
                <a:path extrusionOk="0" h="1454150" w="3952875">
                  <a:moveTo>
                    <a:pt x="3952427" y="0"/>
                  </a:moveTo>
                  <a:lnTo>
                    <a:pt x="0" y="0"/>
                  </a:lnTo>
                  <a:lnTo>
                    <a:pt x="452202" y="1358603"/>
                  </a:lnTo>
                  <a:lnTo>
                    <a:pt x="476883" y="1402307"/>
                  </a:lnTo>
                  <a:lnTo>
                    <a:pt x="515324" y="1434880"/>
                  </a:lnTo>
                  <a:lnTo>
                    <a:pt x="562266" y="1453188"/>
                  </a:lnTo>
                  <a:lnTo>
                    <a:pt x="612450" y="1454094"/>
                  </a:lnTo>
                  <a:lnTo>
                    <a:pt x="3952427" y="864782"/>
                  </a:lnTo>
                  <a:lnTo>
                    <a:pt x="395242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10;&#10;Description automatically generated" id="36" name="Google Shape;36;p3"/>
            <p:cNvPicPr preferRelativeResize="0"/>
            <p:nvPr/>
          </p:nvPicPr>
          <p:blipFill rotWithShape="1">
            <a:blip r:embed="rId4">
              <a:alphaModFix/>
            </a:blip>
            <a:srcRect b="0" l="0" r="0" t="0"/>
            <a:stretch/>
          </p:blipFill>
          <p:spPr>
            <a:xfrm>
              <a:off x="12000177" y="234929"/>
              <a:ext cx="1440148" cy="1322726"/>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7" name="Shape 37"/>
        <p:cNvGrpSpPr/>
        <p:nvPr/>
      </p:nvGrpSpPr>
      <p:grpSpPr>
        <a:xfrm>
          <a:off x="0" y="0"/>
          <a:ext cx="0" cy="0"/>
          <a:chOff x="0" y="0"/>
          <a:chExt cx="0" cy="0"/>
        </a:xfrm>
      </p:grpSpPr>
      <p:sp>
        <p:nvSpPr>
          <p:cNvPr id="38" name="Google Shape;38;p4"/>
          <p:cNvSpPr/>
          <p:nvPr>
            <p:ph idx="2" type="pic"/>
          </p:nvPr>
        </p:nvSpPr>
        <p:spPr>
          <a:xfrm>
            <a:off x="7499095" y="0"/>
            <a:ext cx="8756905" cy="9144000"/>
          </a:xfrm>
          <a:prstGeom prst="rect">
            <a:avLst/>
          </a:prstGeom>
          <a:noFill/>
          <a:ln>
            <a:noFill/>
          </a:ln>
        </p:spPr>
      </p:sp>
      <p:sp>
        <p:nvSpPr>
          <p:cNvPr id="39" name="Google Shape;39;p4"/>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D311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
          <p:cNvSpPr txBox="1"/>
          <p:nvPr>
            <p:ph idx="1" type="body"/>
          </p:nvPr>
        </p:nvSpPr>
        <p:spPr>
          <a:xfrm>
            <a:off x="464462" y="1636703"/>
            <a:ext cx="7455650" cy="630911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333D47"/>
              </a:buClr>
              <a:buSzPts val="2600"/>
              <a:buNone/>
              <a:defRPr/>
            </a:lvl1pPr>
            <a:lvl2pPr indent="-228600" lvl="1" marL="914400" algn="l">
              <a:lnSpc>
                <a:spcPct val="90000"/>
              </a:lnSpc>
              <a:spcBef>
                <a:spcPts val="1500"/>
              </a:spcBef>
              <a:spcAft>
                <a:spcPts val="0"/>
              </a:spcAft>
              <a:buClr>
                <a:srgbClr val="333D47"/>
              </a:buClr>
              <a:buSzPts val="2000"/>
              <a:buNone/>
              <a:defRPr/>
            </a:lvl2pPr>
            <a:lvl3pPr indent="-355600" lvl="2" marL="1371600" algn="l">
              <a:lnSpc>
                <a:spcPct val="90000"/>
              </a:lnSpc>
              <a:spcBef>
                <a:spcPts val="0"/>
              </a:spcBef>
              <a:spcAft>
                <a:spcPts val="0"/>
              </a:spcAft>
              <a:buClr>
                <a:srgbClr val="333D47"/>
              </a:buClr>
              <a:buSzPts val="2000"/>
              <a:buChar char="•"/>
              <a:defRPr/>
            </a:lvl3pPr>
            <a:lvl4pPr indent="-355600" lvl="3" marL="1828800" algn="l">
              <a:lnSpc>
                <a:spcPct val="90000"/>
              </a:lnSpc>
              <a:spcBef>
                <a:spcPts val="0"/>
              </a:spcBef>
              <a:spcAft>
                <a:spcPts val="0"/>
              </a:spcAft>
              <a:buClr>
                <a:srgbClr val="333D47"/>
              </a:buClr>
              <a:buSzPts val="2000"/>
              <a:buChar char="•"/>
              <a:defRPr/>
            </a:lvl4pPr>
            <a:lvl5pPr indent="-355600" lvl="4" marL="2286000" algn="l">
              <a:lnSpc>
                <a:spcPct val="90000"/>
              </a:lnSpc>
              <a:spcBef>
                <a:spcPts val="0"/>
              </a:spcBef>
              <a:spcAft>
                <a:spcPts val="0"/>
              </a:spcAft>
              <a:buClr>
                <a:srgbClr val="333D47"/>
              </a:buClr>
              <a:buSzPts val="20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grpSp>
        <p:nvGrpSpPr>
          <p:cNvPr id="41" name="Google Shape;41;p4"/>
          <p:cNvGrpSpPr/>
          <p:nvPr/>
        </p:nvGrpSpPr>
        <p:grpSpPr>
          <a:xfrm>
            <a:off x="457194" y="8077202"/>
            <a:ext cx="1096805" cy="757155"/>
            <a:chOff x="457194" y="8077202"/>
            <a:chExt cx="1096805" cy="757155"/>
          </a:xfrm>
        </p:grpSpPr>
        <p:pic>
          <p:nvPicPr>
            <p:cNvPr id="42" name="Google Shape;42;p4"/>
            <p:cNvPicPr preferRelativeResize="0"/>
            <p:nvPr/>
          </p:nvPicPr>
          <p:blipFill rotWithShape="1">
            <a:blip r:embed="rId2">
              <a:alphaModFix/>
            </a:blip>
            <a:srcRect b="0" l="0" r="0" t="0"/>
            <a:stretch/>
          </p:blipFill>
          <p:spPr>
            <a:xfrm>
              <a:off x="457194" y="8272944"/>
              <a:ext cx="1096805" cy="561413"/>
            </a:xfrm>
            <a:prstGeom prst="rect">
              <a:avLst/>
            </a:prstGeom>
            <a:noFill/>
            <a:ln>
              <a:noFill/>
            </a:ln>
          </p:spPr>
        </p:pic>
        <p:sp>
          <p:nvSpPr>
            <p:cNvPr id="43" name="Google Shape;43;p4"/>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41D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4" name="Google Shape;44;p4"/>
          <p:cNvSpPr/>
          <p:nvPr/>
        </p:nvSpPr>
        <p:spPr>
          <a:xfrm>
            <a:off x="15392400" y="8426450"/>
            <a:ext cx="622300" cy="381000"/>
          </a:xfrm>
          <a:custGeom>
            <a:rect b="b" l="l" r="r" t="t"/>
            <a:pathLst>
              <a:path extrusionOk="0" h="381000" w="622300">
                <a:moveTo>
                  <a:pt x="431800" y="0"/>
                </a:moveTo>
                <a:lnTo>
                  <a:pt x="190500" y="0"/>
                </a:lnTo>
                <a:lnTo>
                  <a:pt x="146821" y="5031"/>
                </a:lnTo>
                <a:lnTo>
                  <a:pt x="106724" y="19363"/>
                </a:lnTo>
                <a:lnTo>
                  <a:pt x="71353" y="41851"/>
                </a:lnTo>
                <a:lnTo>
                  <a:pt x="41851" y="71353"/>
                </a:lnTo>
                <a:lnTo>
                  <a:pt x="19363" y="106724"/>
                </a:lnTo>
                <a:lnTo>
                  <a:pt x="5031" y="146821"/>
                </a:lnTo>
                <a:lnTo>
                  <a:pt x="0" y="190500"/>
                </a:lnTo>
                <a:lnTo>
                  <a:pt x="5031" y="234178"/>
                </a:lnTo>
                <a:lnTo>
                  <a:pt x="19363" y="274275"/>
                </a:lnTo>
                <a:lnTo>
                  <a:pt x="41851" y="309646"/>
                </a:lnTo>
                <a:lnTo>
                  <a:pt x="71353" y="339148"/>
                </a:lnTo>
                <a:lnTo>
                  <a:pt x="106724" y="361636"/>
                </a:lnTo>
                <a:lnTo>
                  <a:pt x="146821" y="375968"/>
                </a:lnTo>
                <a:lnTo>
                  <a:pt x="190500" y="381000"/>
                </a:lnTo>
                <a:lnTo>
                  <a:pt x="431800" y="381000"/>
                </a:lnTo>
                <a:lnTo>
                  <a:pt x="475478" y="375968"/>
                </a:lnTo>
                <a:lnTo>
                  <a:pt x="515575" y="361636"/>
                </a:lnTo>
                <a:lnTo>
                  <a:pt x="550946" y="339148"/>
                </a:lnTo>
                <a:lnTo>
                  <a:pt x="580448" y="309646"/>
                </a:lnTo>
                <a:lnTo>
                  <a:pt x="602936" y="274275"/>
                </a:lnTo>
                <a:lnTo>
                  <a:pt x="617268" y="234178"/>
                </a:lnTo>
                <a:lnTo>
                  <a:pt x="622300" y="190500"/>
                </a:lnTo>
                <a:lnTo>
                  <a:pt x="617268" y="146821"/>
                </a:lnTo>
                <a:lnTo>
                  <a:pt x="602936" y="106724"/>
                </a:lnTo>
                <a:lnTo>
                  <a:pt x="580448" y="71353"/>
                </a:lnTo>
                <a:lnTo>
                  <a:pt x="550946" y="41851"/>
                </a:lnTo>
                <a:lnTo>
                  <a:pt x="515575" y="19363"/>
                </a:lnTo>
                <a:lnTo>
                  <a:pt x="475478" y="5031"/>
                </a:lnTo>
                <a:lnTo>
                  <a:pt x="4318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 name="Google Shape;45;p4"/>
          <p:cNvSpPr txBox="1"/>
          <p:nvPr/>
        </p:nvSpPr>
        <p:spPr>
          <a:xfrm>
            <a:off x="15431748" y="8490148"/>
            <a:ext cx="543642" cy="243656"/>
          </a:xfrm>
          <a:prstGeom prst="rect">
            <a:avLst/>
          </a:prstGeom>
          <a:noFill/>
          <a:ln>
            <a:noFill/>
          </a:ln>
        </p:spPr>
        <p:txBody>
          <a:bodyPr anchorCtr="0" anchor="t" bIns="0" lIns="0" spcFirstLastPara="1" rIns="0" wrap="square" tIns="0">
            <a:spAutoFit/>
          </a:bodyPr>
          <a:lstStyle/>
          <a:p>
            <a:pPr indent="0" lvl="0" marL="38100" marR="0" rtl="0" algn="ctr">
              <a:lnSpc>
                <a:spcPct val="116875"/>
              </a:lnSpc>
              <a:spcBef>
                <a:spcPts val="0"/>
              </a:spcBef>
              <a:spcAft>
                <a:spcPts val="0"/>
              </a:spcAft>
              <a:buNone/>
            </a:pPr>
            <a:fld id="{00000000-1234-1234-1234-123412341234}" type="slidenum">
              <a:rPr b="1" lang="en-US" sz="1600">
                <a:solidFill>
                  <a:srgbClr val="D31145"/>
                </a:solidFill>
                <a:latin typeface="Arial"/>
                <a:ea typeface="Arial"/>
                <a:cs typeface="Arial"/>
                <a:sym typeface="Arial"/>
              </a:rPr>
              <a:t>‹#›</a:t>
            </a:fld>
            <a:endParaRPr b="1" sz="1600">
              <a:solidFill>
                <a:srgbClr val="D31145"/>
              </a:solidFill>
              <a:latin typeface="Arial"/>
              <a:ea typeface="Arial"/>
              <a:cs typeface="Arial"/>
              <a:sym typeface="Arial"/>
            </a:endParaRPr>
          </a:p>
        </p:txBody>
      </p:sp>
      <p:grpSp>
        <p:nvGrpSpPr>
          <p:cNvPr id="46" name="Google Shape;46;p4"/>
          <p:cNvGrpSpPr/>
          <p:nvPr/>
        </p:nvGrpSpPr>
        <p:grpSpPr>
          <a:xfrm>
            <a:off x="457194" y="8077202"/>
            <a:ext cx="3757872" cy="1067287"/>
            <a:chOff x="457194" y="8077202"/>
            <a:chExt cx="3757872" cy="1067287"/>
          </a:xfrm>
        </p:grpSpPr>
        <p:pic>
          <p:nvPicPr>
            <p:cNvPr id="47" name="Google Shape;47;p4"/>
            <p:cNvPicPr preferRelativeResize="0"/>
            <p:nvPr/>
          </p:nvPicPr>
          <p:blipFill rotWithShape="1">
            <a:blip r:embed="rId3">
              <a:alphaModFix/>
            </a:blip>
            <a:srcRect b="0" l="0" r="0" t="0"/>
            <a:stretch/>
          </p:blipFill>
          <p:spPr>
            <a:xfrm>
              <a:off x="457194" y="8272944"/>
              <a:ext cx="1096805" cy="561413"/>
            </a:xfrm>
            <a:prstGeom prst="rect">
              <a:avLst/>
            </a:prstGeom>
            <a:noFill/>
            <a:ln>
              <a:noFill/>
            </a:ln>
          </p:spPr>
        </p:pic>
        <p:sp>
          <p:nvSpPr>
            <p:cNvPr id="48" name="Google Shape;48;p4"/>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311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4"/>
            <p:cNvSpPr/>
            <p:nvPr/>
          </p:nvSpPr>
          <p:spPr>
            <a:xfrm>
              <a:off x="1068641" y="8090389"/>
              <a:ext cx="3146425" cy="1054100"/>
            </a:xfrm>
            <a:custGeom>
              <a:rect b="b" l="l" r="r" t="t"/>
              <a:pathLst>
                <a:path extrusionOk="0" h="1054100" w="3146425">
                  <a:moveTo>
                    <a:pt x="2062854" y="0"/>
                  </a:moveTo>
                  <a:lnTo>
                    <a:pt x="2024223" y="11278"/>
                  </a:lnTo>
                  <a:lnTo>
                    <a:pt x="0" y="1053610"/>
                  </a:lnTo>
                  <a:lnTo>
                    <a:pt x="3146422" y="1053610"/>
                  </a:lnTo>
                  <a:lnTo>
                    <a:pt x="2179366" y="40538"/>
                  </a:lnTo>
                  <a:lnTo>
                    <a:pt x="2145515" y="15591"/>
                  </a:lnTo>
                  <a:lnTo>
                    <a:pt x="2104981" y="1757"/>
                  </a:lnTo>
                  <a:lnTo>
                    <a:pt x="2062854"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 name="Google Shape;50;p4"/>
          <p:cNvGrpSpPr/>
          <p:nvPr/>
        </p:nvGrpSpPr>
        <p:grpSpPr>
          <a:xfrm>
            <a:off x="11999633" y="0"/>
            <a:ext cx="4256367" cy="1557655"/>
            <a:chOff x="12000177" y="0"/>
            <a:chExt cx="4256367" cy="1557655"/>
          </a:xfrm>
        </p:grpSpPr>
        <p:sp>
          <p:nvSpPr>
            <p:cNvPr id="51" name="Google Shape;51;p4"/>
            <p:cNvSpPr/>
            <p:nvPr/>
          </p:nvSpPr>
          <p:spPr>
            <a:xfrm>
              <a:off x="12303669" y="0"/>
              <a:ext cx="3952875" cy="1454150"/>
            </a:xfrm>
            <a:custGeom>
              <a:rect b="b" l="l" r="r" t="t"/>
              <a:pathLst>
                <a:path extrusionOk="0" h="1454150" w="3952875">
                  <a:moveTo>
                    <a:pt x="3952427" y="0"/>
                  </a:moveTo>
                  <a:lnTo>
                    <a:pt x="0" y="0"/>
                  </a:lnTo>
                  <a:lnTo>
                    <a:pt x="452202" y="1358603"/>
                  </a:lnTo>
                  <a:lnTo>
                    <a:pt x="476883" y="1402307"/>
                  </a:lnTo>
                  <a:lnTo>
                    <a:pt x="515324" y="1434880"/>
                  </a:lnTo>
                  <a:lnTo>
                    <a:pt x="562266" y="1453188"/>
                  </a:lnTo>
                  <a:lnTo>
                    <a:pt x="612450" y="1454094"/>
                  </a:lnTo>
                  <a:lnTo>
                    <a:pt x="3952427" y="864782"/>
                  </a:lnTo>
                  <a:lnTo>
                    <a:pt x="395242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10;&#10;Description automatically generated" id="52" name="Google Shape;52;p4"/>
            <p:cNvPicPr preferRelativeResize="0"/>
            <p:nvPr/>
          </p:nvPicPr>
          <p:blipFill rotWithShape="1">
            <a:blip r:embed="rId4">
              <a:alphaModFix/>
            </a:blip>
            <a:srcRect b="0" l="0" r="0" t="0"/>
            <a:stretch/>
          </p:blipFill>
          <p:spPr>
            <a:xfrm>
              <a:off x="12000177" y="234929"/>
              <a:ext cx="1440148" cy="1322726"/>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53" name="Shape 53"/>
        <p:cNvGrpSpPr/>
        <p:nvPr/>
      </p:nvGrpSpPr>
      <p:grpSpPr>
        <a:xfrm>
          <a:off x="0" y="0"/>
          <a:ext cx="0" cy="0"/>
          <a:chOff x="0" y="0"/>
          <a:chExt cx="0" cy="0"/>
        </a:xfrm>
      </p:grpSpPr>
      <p:sp>
        <p:nvSpPr>
          <p:cNvPr id="54" name="Google Shape;54;p5"/>
          <p:cNvSpPr/>
          <p:nvPr/>
        </p:nvSpPr>
        <p:spPr>
          <a:xfrm>
            <a:off x="7391406" y="0"/>
            <a:ext cx="8864600" cy="9144000"/>
          </a:xfrm>
          <a:custGeom>
            <a:rect b="b" l="l" r="r" t="t"/>
            <a:pathLst>
              <a:path extrusionOk="0" h="9144000" w="8864600">
                <a:moveTo>
                  <a:pt x="8864592" y="0"/>
                </a:moveTo>
                <a:lnTo>
                  <a:pt x="2360617" y="0"/>
                </a:lnTo>
                <a:lnTo>
                  <a:pt x="70477" y="5198935"/>
                </a:lnTo>
                <a:lnTo>
                  <a:pt x="54332" y="5239657"/>
                </a:lnTo>
                <a:lnTo>
                  <a:pt x="40235" y="5283570"/>
                </a:lnTo>
                <a:lnTo>
                  <a:pt x="28211" y="5330159"/>
                </a:lnTo>
                <a:lnTo>
                  <a:pt x="18282" y="5378909"/>
                </a:lnTo>
                <a:lnTo>
                  <a:pt x="10473" y="5429304"/>
                </a:lnTo>
                <a:lnTo>
                  <a:pt x="4807" y="5480831"/>
                </a:lnTo>
                <a:lnTo>
                  <a:pt x="1308" y="5532974"/>
                </a:lnTo>
                <a:lnTo>
                  <a:pt x="0" y="5585217"/>
                </a:lnTo>
                <a:lnTo>
                  <a:pt x="905" y="5637045"/>
                </a:lnTo>
                <a:lnTo>
                  <a:pt x="4049" y="5687945"/>
                </a:lnTo>
                <a:lnTo>
                  <a:pt x="9454" y="5737400"/>
                </a:lnTo>
                <a:lnTo>
                  <a:pt x="17145" y="5784895"/>
                </a:lnTo>
                <a:lnTo>
                  <a:pt x="27144" y="5829915"/>
                </a:lnTo>
                <a:lnTo>
                  <a:pt x="39476" y="5871946"/>
                </a:lnTo>
                <a:lnTo>
                  <a:pt x="1134293" y="9144000"/>
                </a:lnTo>
                <a:lnTo>
                  <a:pt x="8864592" y="9144000"/>
                </a:lnTo>
                <a:lnTo>
                  <a:pt x="8864592" y="0"/>
                </a:lnTo>
                <a:close/>
              </a:path>
            </a:pathLst>
          </a:custGeom>
          <a:solidFill>
            <a:srgbClr val="FBE8E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 name="Google Shape;55;p5"/>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D311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
          <p:cNvSpPr txBox="1"/>
          <p:nvPr>
            <p:ph idx="1" type="body"/>
          </p:nvPr>
        </p:nvSpPr>
        <p:spPr>
          <a:xfrm>
            <a:off x="464461" y="1636703"/>
            <a:ext cx="7664333" cy="630911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333D47"/>
              </a:buClr>
              <a:buSzPts val="2600"/>
              <a:buNone/>
              <a:defRPr/>
            </a:lvl1pPr>
            <a:lvl2pPr indent="-228600" lvl="1" marL="914400" algn="l">
              <a:lnSpc>
                <a:spcPct val="90000"/>
              </a:lnSpc>
              <a:spcBef>
                <a:spcPts val="1500"/>
              </a:spcBef>
              <a:spcAft>
                <a:spcPts val="0"/>
              </a:spcAft>
              <a:buClr>
                <a:srgbClr val="333D47"/>
              </a:buClr>
              <a:buSzPts val="2000"/>
              <a:buNone/>
              <a:defRPr/>
            </a:lvl2pPr>
            <a:lvl3pPr indent="-355600" lvl="2" marL="1371600" algn="l">
              <a:lnSpc>
                <a:spcPct val="90000"/>
              </a:lnSpc>
              <a:spcBef>
                <a:spcPts val="0"/>
              </a:spcBef>
              <a:spcAft>
                <a:spcPts val="0"/>
              </a:spcAft>
              <a:buClr>
                <a:srgbClr val="333D47"/>
              </a:buClr>
              <a:buSzPts val="2000"/>
              <a:buChar char="•"/>
              <a:defRPr/>
            </a:lvl3pPr>
            <a:lvl4pPr indent="-355600" lvl="3" marL="1828800" algn="l">
              <a:lnSpc>
                <a:spcPct val="90000"/>
              </a:lnSpc>
              <a:spcBef>
                <a:spcPts val="0"/>
              </a:spcBef>
              <a:spcAft>
                <a:spcPts val="0"/>
              </a:spcAft>
              <a:buClr>
                <a:srgbClr val="333D47"/>
              </a:buClr>
              <a:buSzPts val="2000"/>
              <a:buChar char="•"/>
              <a:defRPr/>
            </a:lvl4pPr>
            <a:lvl5pPr indent="-355600" lvl="4" marL="2286000" algn="l">
              <a:lnSpc>
                <a:spcPct val="90000"/>
              </a:lnSpc>
              <a:spcBef>
                <a:spcPts val="0"/>
              </a:spcBef>
              <a:spcAft>
                <a:spcPts val="0"/>
              </a:spcAft>
              <a:buClr>
                <a:srgbClr val="333D47"/>
              </a:buClr>
              <a:buSzPts val="20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7" name="Google Shape;57;p5"/>
          <p:cNvSpPr/>
          <p:nvPr/>
        </p:nvSpPr>
        <p:spPr>
          <a:xfrm>
            <a:off x="15392400" y="8426450"/>
            <a:ext cx="622300" cy="381000"/>
          </a:xfrm>
          <a:custGeom>
            <a:rect b="b" l="l" r="r" t="t"/>
            <a:pathLst>
              <a:path extrusionOk="0" h="381000" w="622300">
                <a:moveTo>
                  <a:pt x="431800" y="0"/>
                </a:moveTo>
                <a:lnTo>
                  <a:pt x="190500" y="0"/>
                </a:lnTo>
                <a:lnTo>
                  <a:pt x="146821" y="5031"/>
                </a:lnTo>
                <a:lnTo>
                  <a:pt x="106724" y="19363"/>
                </a:lnTo>
                <a:lnTo>
                  <a:pt x="71353" y="41851"/>
                </a:lnTo>
                <a:lnTo>
                  <a:pt x="41851" y="71353"/>
                </a:lnTo>
                <a:lnTo>
                  <a:pt x="19363" y="106724"/>
                </a:lnTo>
                <a:lnTo>
                  <a:pt x="5031" y="146821"/>
                </a:lnTo>
                <a:lnTo>
                  <a:pt x="0" y="190500"/>
                </a:lnTo>
                <a:lnTo>
                  <a:pt x="5031" y="234178"/>
                </a:lnTo>
                <a:lnTo>
                  <a:pt x="19363" y="274275"/>
                </a:lnTo>
                <a:lnTo>
                  <a:pt x="41851" y="309646"/>
                </a:lnTo>
                <a:lnTo>
                  <a:pt x="71353" y="339148"/>
                </a:lnTo>
                <a:lnTo>
                  <a:pt x="106724" y="361636"/>
                </a:lnTo>
                <a:lnTo>
                  <a:pt x="146821" y="375968"/>
                </a:lnTo>
                <a:lnTo>
                  <a:pt x="190500" y="381000"/>
                </a:lnTo>
                <a:lnTo>
                  <a:pt x="431800" y="381000"/>
                </a:lnTo>
                <a:lnTo>
                  <a:pt x="475478" y="375968"/>
                </a:lnTo>
                <a:lnTo>
                  <a:pt x="515575" y="361636"/>
                </a:lnTo>
                <a:lnTo>
                  <a:pt x="550946" y="339148"/>
                </a:lnTo>
                <a:lnTo>
                  <a:pt x="580448" y="309646"/>
                </a:lnTo>
                <a:lnTo>
                  <a:pt x="602936" y="274275"/>
                </a:lnTo>
                <a:lnTo>
                  <a:pt x="617268" y="234178"/>
                </a:lnTo>
                <a:lnTo>
                  <a:pt x="622300" y="190500"/>
                </a:lnTo>
                <a:lnTo>
                  <a:pt x="617268" y="146821"/>
                </a:lnTo>
                <a:lnTo>
                  <a:pt x="602936" y="106724"/>
                </a:lnTo>
                <a:lnTo>
                  <a:pt x="580448" y="71353"/>
                </a:lnTo>
                <a:lnTo>
                  <a:pt x="550946" y="41851"/>
                </a:lnTo>
                <a:lnTo>
                  <a:pt x="515575" y="19363"/>
                </a:lnTo>
                <a:lnTo>
                  <a:pt x="475478" y="5031"/>
                </a:lnTo>
                <a:lnTo>
                  <a:pt x="4318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 name="Google Shape;58;p5"/>
          <p:cNvSpPr txBox="1"/>
          <p:nvPr/>
        </p:nvSpPr>
        <p:spPr>
          <a:xfrm>
            <a:off x="15431748" y="8490148"/>
            <a:ext cx="543642" cy="243656"/>
          </a:xfrm>
          <a:prstGeom prst="rect">
            <a:avLst/>
          </a:prstGeom>
          <a:noFill/>
          <a:ln>
            <a:noFill/>
          </a:ln>
        </p:spPr>
        <p:txBody>
          <a:bodyPr anchorCtr="0" anchor="t" bIns="0" lIns="0" spcFirstLastPara="1" rIns="0" wrap="square" tIns="0">
            <a:spAutoFit/>
          </a:bodyPr>
          <a:lstStyle/>
          <a:p>
            <a:pPr indent="0" lvl="0" marL="38100" marR="0" rtl="0" algn="ctr">
              <a:lnSpc>
                <a:spcPct val="116875"/>
              </a:lnSpc>
              <a:spcBef>
                <a:spcPts val="0"/>
              </a:spcBef>
              <a:spcAft>
                <a:spcPts val="0"/>
              </a:spcAft>
              <a:buNone/>
            </a:pPr>
            <a:fld id="{00000000-1234-1234-1234-123412341234}" type="slidenum">
              <a:rPr b="1" lang="en-US" sz="1600">
                <a:solidFill>
                  <a:srgbClr val="D31145"/>
                </a:solidFill>
                <a:latin typeface="Arial"/>
                <a:ea typeface="Arial"/>
                <a:cs typeface="Arial"/>
                <a:sym typeface="Arial"/>
              </a:rPr>
              <a:t>‹#›</a:t>
            </a:fld>
            <a:endParaRPr b="1" sz="1600">
              <a:solidFill>
                <a:srgbClr val="D31145"/>
              </a:solidFill>
              <a:latin typeface="Arial"/>
              <a:ea typeface="Arial"/>
              <a:cs typeface="Arial"/>
              <a:sym typeface="Arial"/>
            </a:endParaRPr>
          </a:p>
        </p:txBody>
      </p:sp>
      <p:grpSp>
        <p:nvGrpSpPr>
          <p:cNvPr id="59" name="Google Shape;59;p5"/>
          <p:cNvGrpSpPr/>
          <p:nvPr/>
        </p:nvGrpSpPr>
        <p:grpSpPr>
          <a:xfrm>
            <a:off x="457194" y="8077202"/>
            <a:ext cx="1096805" cy="757155"/>
            <a:chOff x="457194" y="8077202"/>
            <a:chExt cx="1096805" cy="757155"/>
          </a:xfrm>
        </p:grpSpPr>
        <p:pic>
          <p:nvPicPr>
            <p:cNvPr id="60" name="Google Shape;60;p5"/>
            <p:cNvPicPr preferRelativeResize="0"/>
            <p:nvPr/>
          </p:nvPicPr>
          <p:blipFill rotWithShape="1">
            <a:blip r:embed="rId2">
              <a:alphaModFix/>
            </a:blip>
            <a:srcRect b="0" l="0" r="0" t="0"/>
            <a:stretch/>
          </p:blipFill>
          <p:spPr>
            <a:xfrm>
              <a:off x="457194" y="8272944"/>
              <a:ext cx="1096805" cy="561413"/>
            </a:xfrm>
            <a:prstGeom prst="rect">
              <a:avLst/>
            </a:prstGeom>
            <a:noFill/>
            <a:ln>
              <a:noFill/>
            </a:ln>
          </p:spPr>
        </p:pic>
        <p:sp>
          <p:nvSpPr>
            <p:cNvPr id="61" name="Google Shape;61;p5"/>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41D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 name="Google Shape;62;p5"/>
          <p:cNvGrpSpPr/>
          <p:nvPr/>
        </p:nvGrpSpPr>
        <p:grpSpPr>
          <a:xfrm>
            <a:off x="457194" y="8077202"/>
            <a:ext cx="3757872" cy="1067287"/>
            <a:chOff x="457194" y="8077202"/>
            <a:chExt cx="3757872" cy="1067287"/>
          </a:xfrm>
        </p:grpSpPr>
        <p:pic>
          <p:nvPicPr>
            <p:cNvPr id="63" name="Google Shape;63;p5"/>
            <p:cNvPicPr preferRelativeResize="0"/>
            <p:nvPr/>
          </p:nvPicPr>
          <p:blipFill rotWithShape="1">
            <a:blip r:embed="rId3">
              <a:alphaModFix/>
            </a:blip>
            <a:srcRect b="0" l="0" r="0" t="0"/>
            <a:stretch/>
          </p:blipFill>
          <p:spPr>
            <a:xfrm>
              <a:off x="457194" y="8272944"/>
              <a:ext cx="1096805" cy="561413"/>
            </a:xfrm>
            <a:prstGeom prst="rect">
              <a:avLst/>
            </a:prstGeom>
            <a:noFill/>
            <a:ln>
              <a:noFill/>
            </a:ln>
          </p:spPr>
        </p:pic>
        <p:sp>
          <p:nvSpPr>
            <p:cNvPr id="64" name="Google Shape;64;p5"/>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311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 name="Google Shape;65;p5"/>
            <p:cNvSpPr/>
            <p:nvPr/>
          </p:nvSpPr>
          <p:spPr>
            <a:xfrm>
              <a:off x="1068641" y="8090389"/>
              <a:ext cx="3146425" cy="1054100"/>
            </a:xfrm>
            <a:custGeom>
              <a:rect b="b" l="l" r="r" t="t"/>
              <a:pathLst>
                <a:path extrusionOk="0" h="1054100" w="3146425">
                  <a:moveTo>
                    <a:pt x="2062854" y="0"/>
                  </a:moveTo>
                  <a:lnTo>
                    <a:pt x="2024223" y="11278"/>
                  </a:lnTo>
                  <a:lnTo>
                    <a:pt x="0" y="1053610"/>
                  </a:lnTo>
                  <a:lnTo>
                    <a:pt x="3146422" y="1053610"/>
                  </a:lnTo>
                  <a:lnTo>
                    <a:pt x="2179366" y="40538"/>
                  </a:lnTo>
                  <a:lnTo>
                    <a:pt x="2145515" y="15591"/>
                  </a:lnTo>
                  <a:lnTo>
                    <a:pt x="2104981" y="1757"/>
                  </a:lnTo>
                  <a:lnTo>
                    <a:pt x="2062854"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 name="Google Shape;66;p5"/>
          <p:cNvGrpSpPr/>
          <p:nvPr/>
        </p:nvGrpSpPr>
        <p:grpSpPr>
          <a:xfrm>
            <a:off x="12000177" y="0"/>
            <a:ext cx="4256367" cy="1557655"/>
            <a:chOff x="12000177" y="0"/>
            <a:chExt cx="4256367" cy="1557655"/>
          </a:xfrm>
        </p:grpSpPr>
        <p:sp>
          <p:nvSpPr>
            <p:cNvPr id="67" name="Google Shape;67;p5"/>
            <p:cNvSpPr/>
            <p:nvPr/>
          </p:nvSpPr>
          <p:spPr>
            <a:xfrm>
              <a:off x="12303669" y="0"/>
              <a:ext cx="3952875" cy="1454150"/>
            </a:xfrm>
            <a:custGeom>
              <a:rect b="b" l="l" r="r" t="t"/>
              <a:pathLst>
                <a:path extrusionOk="0" h="1454150" w="3952875">
                  <a:moveTo>
                    <a:pt x="3952427" y="0"/>
                  </a:moveTo>
                  <a:lnTo>
                    <a:pt x="0" y="0"/>
                  </a:lnTo>
                  <a:lnTo>
                    <a:pt x="452202" y="1358603"/>
                  </a:lnTo>
                  <a:lnTo>
                    <a:pt x="476883" y="1402307"/>
                  </a:lnTo>
                  <a:lnTo>
                    <a:pt x="515324" y="1434880"/>
                  </a:lnTo>
                  <a:lnTo>
                    <a:pt x="562266" y="1453188"/>
                  </a:lnTo>
                  <a:lnTo>
                    <a:pt x="612450" y="1454094"/>
                  </a:lnTo>
                  <a:lnTo>
                    <a:pt x="3952427" y="864782"/>
                  </a:lnTo>
                  <a:lnTo>
                    <a:pt x="395242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10;&#10;Description automatically generated" id="68" name="Google Shape;68;p5"/>
            <p:cNvPicPr preferRelativeResize="0"/>
            <p:nvPr/>
          </p:nvPicPr>
          <p:blipFill rotWithShape="1">
            <a:blip r:embed="rId4">
              <a:alphaModFix/>
            </a:blip>
            <a:srcRect b="0" l="0" r="0" t="0"/>
            <a:stretch/>
          </p:blipFill>
          <p:spPr>
            <a:xfrm>
              <a:off x="12000177" y="234929"/>
              <a:ext cx="1440148" cy="1322726"/>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9" name="Shape 69"/>
        <p:cNvGrpSpPr/>
        <p:nvPr/>
      </p:nvGrpSpPr>
      <p:grpSpPr>
        <a:xfrm>
          <a:off x="0" y="0"/>
          <a:ext cx="0" cy="0"/>
          <a:chOff x="0" y="0"/>
          <a:chExt cx="0" cy="0"/>
        </a:xfrm>
      </p:grpSpPr>
      <p:sp>
        <p:nvSpPr>
          <p:cNvPr id="70" name="Google Shape;70;p6"/>
          <p:cNvSpPr/>
          <p:nvPr/>
        </p:nvSpPr>
        <p:spPr>
          <a:xfrm>
            <a:off x="1588" y="0"/>
            <a:ext cx="16256000" cy="9144000"/>
          </a:xfrm>
          <a:custGeom>
            <a:rect b="b" l="l" r="r" t="t"/>
            <a:pathLst>
              <a:path extrusionOk="0" h="9144000" w="16256000">
                <a:moveTo>
                  <a:pt x="16256000" y="0"/>
                </a:moveTo>
                <a:lnTo>
                  <a:pt x="0" y="0"/>
                </a:lnTo>
                <a:lnTo>
                  <a:pt x="0" y="9144000"/>
                </a:lnTo>
                <a:lnTo>
                  <a:pt x="16256000" y="9144000"/>
                </a:lnTo>
                <a:lnTo>
                  <a:pt x="16256000"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6"/>
          <p:cNvSpPr/>
          <p:nvPr/>
        </p:nvSpPr>
        <p:spPr>
          <a:xfrm>
            <a:off x="14046895" y="7477898"/>
            <a:ext cx="1751244" cy="1209492"/>
          </a:xfrm>
          <a:prstGeom prst="rect">
            <a:avLst/>
          </a:prstGeom>
          <a:noFill/>
          <a:ln>
            <a:noFill/>
          </a:ln>
        </p:spPr>
      </p:sp>
      <p:sp>
        <p:nvSpPr>
          <p:cNvPr id="72" name="Google Shape;72;p6"/>
          <p:cNvSpPr txBox="1"/>
          <p:nvPr>
            <p:ph type="title"/>
          </p:nvPr>
        </p:nvSpPr>
        <p:spPr>
          <a:xfrm>
            <a:off x="464461" y="2180073"/>
            <a:ext cx="4467757" cy="182042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7000"/>
              <a:buFont typeface="Arial"/>
              <a:buNone/>
              <a:defRPr sz="7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
          <p:cNvSpPr/>
          <p:nvPr/>
        </p:nvSpPr>
        <p:spPr>
          <a:xfrm>
            <a:off x="0" y="13336"/>
            <a:ext cx="3731260" cy="1675764"/>
          </a:xfrm>
          <a:custGeom>
            <a:rect b="b" l="l" r="r" t="t"/>
            <a:pathLst>
              <a:path extrusionOk="0" h="1675764" w="3731260">
                <a:moveTo>
                  <a:pt x="3730840" y="0"/>
                </a:moveTo>
                <a:lnTo>
                  <a:pt x="0" y="0"/>
                </a:lnTo>
                <a:lnTo>
                  <a:pt x="0" y="878189"/>
                </a:lnTo>
                <a:lnTo>
                  <a:pt x="2860615" y="1671848"/>
                </a:lnTo>
                <a:lnTo>
                  <a:pt x="2909033" y="1675627"/>
                </a:lnTo>
                <a:lnTo>
                  <a:pt x="2955944" y="1662346"/>
                </a:lnTo>
                <a:lnTo>
                  <a:pt x="2995992" y="1634538"/>
                </a:lnTo>
                <a:lnTo>
                  <a:pt x="3023822" y="1594733"/>
                </a:lnTo>
                <a:lnTo>
                  <a:pt x="3730840" y="0"/>
                </a:lnTo>
                <a:close/>
              </a:path>
            </a:pathLst>
          </a:custGeom>
          <a:solidFill>
            <a:srgbClr val="DE4C7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6"/>
          <p:cNvSpPr/>
          <p:nvPr/>
        </p:nvSpPr>
        <p:spPr>
          <a:xfrm>
            <a:off x="8367207" y="470593"/>
            <a:ext cx="7889240" cy="7903209"/>
          </a:xfrm>
          <a:custGeom>
            <a:rect b="b" l="l" r="r" t="t"/>
            <a:pathLst>
              <a:path extrusionOk="0" h="7903209" w="7889240">
                <a:moveTo>
                  <a:pt x="7888792" y="0"/>
                </a:moveTo>
                <a:lnTo>
                  <a:pt x="117718" y="1889126"/>
                </a:lnTo>
                <a:lnTo>
                  <a:pt x="69290" y="1908004"/>
                </a:lnTo>
                <a:lnTo>
                  <a:pt x="32944" y="1936846"/>
                </a:lnTo>
                <a:lnTo>
                  <a:pt x="9555" y="1973549"/>
                </a:lnTo>
                <a:lnTo>
                  <a:pt x="0" y="2016009"/>
                </a:lnTo>
                <a:lnTo>
                  <a:pt x="5151" y="2062123"/>
                </a:lnTo>
                <a:lnTo>
                  <a:pt x="25884" y="2109788"/>
                </a:lnTo>
                <a:lnTo>
                  <a:pt x="3474341" y="7821956"/>
                </a:lnTo>
                <a:lnTo>
                  <a:pt x="3502010" y="7857794"/>
                </a:lnTo>
                <a:lnTo>
                  <a:pt x="3534631" y="7883352"/>
                </a:lnTo>
                <a:lnTo>
                  <a:pt x="3570729" y="7898458"/>
                </a:lnTo>
                <a:lnTo>
                  <a:pt x="3608826" y="7902940"/>
                </a:lnTo>
                <a:lnTo>
                  <a:pt x="3647445" y="7896624"/>
                </a:lnTo>
                <a:lnTo>
                  <a:pt x="3685109" y="7879339"/>
                </a:lnTo>
                <a:lnTo>
                  <a:pt x="3720340" y="7850912"/>
                </a:lnTo>
                <a:lnTo>
                  <a:pt x="6574411" y="4951096"/>
                </a:lnTo>
                <a:lnTo>
                  <a:pt x="6604049" y="4918130"/>
                </a:lnTo>
                <a:lnTo>
                  <a:pt x="6633766" y="4879768"/>
                </a:lnTo>
                <a:lnTo>
                  <a:pt x="6662777" y="4837371"/>
                </a:lnTo>
                <a:lnTo>
                  <a:pt x="6690295" y="4792300"/>
                </a:lnTo>
                <a:lnTo>
                  <a:pt x="6715536" y="4745916"/>
                </a:lnTo>
                <a:lnTo>
                  <a:pt x="6737713" y="4699580"/>
                </a:lnTo>
                <a:lnTo>
                  <a:pt x="6756042" y="4654655"/>
                </a:lnTo>
                <a:lnTo>
                  <a:pt x="6769737" y="4612501"/>
                </a:lnTo>
                <a:lnTo>
                  <a:pt x="7888792" y="554159"/>
                </a:lnTo>
                <a:lnTo>
                  <a:pt x="7888792" y="0"/>
                </a:lnTo>
                <a:close/>
              </a:path>
            </a:pathLst>
          </a:custGeom>
          <a:solidFill>
            <a:srgbClr val="E988A2"/>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75" name="Shape 75"/>
        <p:cNvGrpSpPr/>
        <p:nvPr/>
      </p:nvGrpSpPr>
      <p:grpSpPr>
        <a:xfrm>
          <a:off x="0" y="0"/>
          <a:ext cx="0" cy="0"/>
          <a:chOff x="0" y="0"/>
          <a:chExt cx="0" cy="0"/>
        </a:xfrm>
      </p:grpSpPr>
      <p:sp>
        <p:nvSpPr>
          <p:cNvPr id="76" name="Google Shape;76;p7"/>
          <p:cNvSpPr/>
          <p:nvPr/>
        </p:nvSpPr>
        <p:spPr>
          <a:xfrm>
            <a:off x="7391944" y="0"/>
            <a:ext cx="8864600" cy="9144000"/>
          </a:xfrm>
          <a:custGeom>
            <a:rect b="b" l="l" r="r" t="t"/>
            <a:pathLst>
              <a:path extrusionOk="0" h="9144000" w="8864600">
                <a:moveTo>
                  <a:pt x="8864592" y="0"/>
                </a:moveTo>
                <a:lnTo>
                  <a:pt x="2360617" y="0"/>
                </a:lnTo>
                <a:lnTo>
                  <a:pt x="70477" y="5198935"/>
                </a:lnTo>
                <a:lnTo>
                  <a:pt x="54332" y="5239657"/>
                </a:lnTo>
                <a:lnTo>
                  <a:pt x="40235" y="5283570"/>
                </a:lnTo>
                <a:lnTo>
                  <a:pt x="28211" y="5330159"/>
                </a:lnTo>
                <a:lnTo>
                  <a:pt x="18282" y="5378909"/>
                </a:lnTo>
                <a:lnTo>
                  <a:pt x="10473" y="5429304"/>
                </a:lnTo>
                <a:lnTo>
                  <a:pt x="4807" y="5480831"/>
                </a:lnTo>
                <a:lnTo>
                  <a:pt x="1308" y="5532974"/>
                </a:lnTo>
                <a:lnTo>
                  <a:pt x="0" y="5585217"/>
                </a:lnTo>
                <a:lnTo>
                  <a:pt x="905" y="5637045"/>
                </a:lnTo>
                <a:lnTo>
                  <a:pt x="4049" y="5687945"/>
                </a:lnTo>
                <a:lnTo>
                  <a:pt x="9454" y="5737400"/>
                </a:lnTo>
                <a:lnTo>
                  <a:pt x="17145" y="5784895"/>
                </a:lnTo>
                <a:lnTo>
                  <a:pt x="27144" y="5829915"/>
                </a:lnTo>
                <a:lnTo>
                  <a:pt x="39476" y="5871946"/>
                </a:lnTo>
                <a:lnTo>
                  <a:pt x="1134293" y="9144000"/>
                </a:lnTo>
                <a:lnTo>
                  <a:pt x="8864592" y="9144000"/>
                </a:lnTo>
                <a:lnTo>
                  <a:pt x="8864592" y="0"/>
                </a:lnTo>
                <a:close/>
              </a:path>
            </a:pathLst>
          </a:custGeom>
          <a:solidFill>
            <a:srgbClr val="F3CDD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7"/>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D3114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8" name="Google Shape;78;p7"/>
          <p:cNvGrpSpPr/>
          <p:nvPr/>
        </p:nvGrpSpPr>
        <p:grpSpPr>
          <a:xfrm>
            <a:off x="12000177" y="0"/>
            <a:ext cx="4256367" cy="1557655"/>
            <a:chOff x="12000177" y="0"/>
            <a:chExt cx="4256367" cy="1557655"/>
          </a:xfrm>
        </p:grpSpPr>
        <p:sp>
          <p:nvSpPr>
            <p:cNvPr id="79" name="Google Shape;79;p7"/>
            <p:cNvSpPr/>
            <p:nvPr/>
          </p:nvSpPr>
          <p:spPr>
            <a:xfrm>
              <a:off x="12303669" y="0"/>
              <a:ext cx="3952875" cy="1454150"/>
            </a:xfrm>
            <a:custGeom>
              <a:rect b="b" l="l" r="r" t="t"/>
              <a:pathLst>
                <a:path extrusionOk="0" h="1454150" w="3952875">
                  <a:moveTo>
                    <a:pt x="3952427" y="0"/>
                  </a:moveTo>
                  <a:lnTo>
                    <a:pt x="0" y="0"/>
                  </a:lnTo>
                  <a:lnTo>
                    <a:pt x="452202" y="1358603"/>
                  </a:lnTo>
                  <a:lnTo>
                    <a:pt x="476883" y="1402307"/>
                  </a:lnTo>
                  <a:lnTo>
                    <a:pt x="515324" y="1434880"/>
                  </a:lnTo>
                  <a:lnTo>
                    <a:pt x="562266" y="1453188"/>
                  </a:lnTo>
                  <a:lnTo>
                    <a:pt x="612450" y="1454094"/>
                  </a:lnTo>
                  <a:lnTo>
                    <a:pt x="3952427" y="864782"/>
                  </a:lnTo>
                  <a:lnTo>
                    <a:pt x="395242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con&#10;&#10;Description automatically generated" id="80" name="Google Shape;80;p7"/>
            <p:cNvPicPr preferRelativeResize="0"/>
            <p:nvPr/>
          </p:nvPicPr>
          <p:blipFill rotWithShape="1">
            <a:blip r:embed="rId2">
              <a:alphaModFix/>
            </a:blip>
            <a:srcRect b="0" l="0" r="0" t="0"/>
            <a:stretch/>
          </p:blipFill>
          <p:spPr>
            <a:xfrm>
              <a:off x="12000177" y="234929"/>
              <a:ext cx="1440148" cy="1322726"/>
            </a:xfrm>
            <a:prstGeom prst="rect">
              <a:avLst/>
            </a:prstGeom>
            <a:noFill/>
            <a:ln>
              <a:noFill/>
            </a:ln>
          </p:spPr>
        </p:pic>
      </p:grpSp>
      <p:sp>
        <p:nvSpPr>
          <p:cNvPr id="81" name="Google Shape;81;p7"/>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Welcome</a:t>
            </a:r>
            <a:endParaRPr sz="1800">
              <a:solidFill>
                <a:schemeClr val="lt1"/>
              </a:solidFill>
              <a:latin typeface="Arial"/>
              <a:ea typeface="Arial"/>
              <a:cs typeface="Arial"/>
              <a:sym typeface="Arial"/>
            </a:endParaRPr>
          </a:p>
        </p:txBody>
      </p:sp>
      <p:sp>
        <p:nvSpPr>
          <p:cNvPr id="82" name="Google Shape;82;p7"/>
          <p:cNvSpPr txBox="1"/>
          <p:nvPr>
            <p:ph idx="1" type="body"/>
          </p:nvPr>
        </p:nvSpPr>
        <p:spPr>
          <a:xfrm>
            <a:off x="464461" y="1636703"/>
            <a:ext cx="7664333" cy="630911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333D47"/>
              </a:buClr>
              <a:buSzPts val="2600"/>
              <a:buNone/>
              <a:defRPr/>
            </a:lvl1pPr>
            <a:lvl2pPr indent="-228600" lvl="1" marL="914400" algn="l">
              <a:lnSpc>
                <a:spcPct val="90000"/>
              </a:lnSpc>
              <a:spcBef>
                <a:spcPts val="1500"/>
              </a:spcBef>
              <a:spcAft>
                <a:spcPts val="0"/>
              </a:spcAft>
              <a:buClr>
                <a:srgbClr val="333D47"/>
              </a:buClr>
              <a:buSzPts val="2000"/>
              <a:buNone/>
              <a:defRPr/>
            </a:lvl2pPr>
            <a:lvl3pPr indent="-355600" lvl="2" marL="1371600" algn="l">
              <a:lnSpc>
                <a:spcPct val="90000"/>
              </a:lnSpc>
              <a:spcBef>
                <a:spcPts val="0"/>
              </a:spcBef>
              <a:spcAft>
                <a:spcPts val="0"/>
              </a:spcAft>
              <a:buClr>
                <a:srgbClr val="333D47"/>
              </a:buClr>
              <a:buSzPts val="2000"/>
              <a:buChar char="•"/>
              <a:defRPr/>
            </a:lvl3pPr>
            <a:lvl4pPr indent="-355600" lvl="3" marL="1828800" algn="l">
              <a:lnSpc>
                <a:spcPct val="90000"/>
              </a:lnSpc>
              <a:spcBef>
                <a:spcPts val="0"/>
              </a:spcBef>
              <a:spcAft>
                <a:spcPts val="0"/>
              </a:spcAft>
              <a:buClr>
                <a:srgbClr val="333D47"/>
              </a:buClr>
              <a:buSzPts val="2000"/>
              <a:buChar char="•"/>
              <a:defRPr/>
            </a:lvl4pPr>
            <a:lvl5pPr indent="-355600" lvl="4" marL="2286000" algn="l">
              <a:lnSpc>
                <a:spcPct val="90000"/>
              </a:lnSpc>
              <a:spcBef>
                <a:spcPts val="0"/>
              </a:spcBef>
              <a:spcAft>
                <a:spcPts val="0"/>
              </a:spcAft>
              <a:buClr>
                <a:srgbClr val="333D47"/>
              </a:buClr>
              <a:buSzPts val="20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grpSp>
        <p:nvGrpSpPr>
          <p:cNvPr id="83" name="Google Shape;83;p7"/>
          <p:cNvGrpSpPr/>
          <p:nvPr/>
        </p:nvGrpSpPr>
        <p:grpSpPr>
          <a:xfrm>
            <a:off x="3064934" y="1981200"/>
            <a:ext cx="12734077" cy="6096012"/>
            <a:chOff x="3064934" y="1981200"/>
            <a:chExt cx="12734077" cy="6096012"/>
          </a:xfrm>
        </p:grpSpPr>
        <p:sp>
          <p:nvSpPr>
            <p:cNvPr id="84" name="Google Shape;84;p7"/>
            <p:cNvSpPr/>
            <p:nvPr/>
          </p:nvSpPr>
          <p:spPr>
            <a:xfrm>
              <a:off x="13495866" y="5943600"/>
              <a:ext cx="2303145" cy="609600"/>
            </a:xfrm>
            <a:custGeom>
              <a:rect b="b" l="l" r="r" t="t"/>
              <a:pathLst>
                <a:path extrusionOk="0" h="609600" w="2303144">
                  <a:moveTo>
                    <a:pt x="2150529" y="0"/>
                  </a:moveTo>
                  <a:lnTo>
                    <a:pt x="152400" y="0"/>
                  </a:lnTo>
                  <a:lnTo>
                    <a:pt x="104231" y="7769"/>
                  </a:lnTo>
                  <a:lnTo>
                    <a:pt x="62396" y="29405"/>
                  </a:lnTo>
                  <a:lnTo>
                    <a:pt x="29405" y="62396"/>
                  </a:lnTo>
                  <a:lnTo>
                    <a:pt x="7769" y="104231"/>
                  </a:lnTo>
                  <a:lnTo>
                    <a:pt x="0" y="152400"/>
                  </a:lnTo>
                  <a:lnTo>
                    <a:pt x="0" y="457200"/>
                  </a:lnTo>
                  <a:lnTo>
                    <a:pt x="7769" y="505368"/>
                  </a:lnTo>
                  <a:lnTo>
                    <a:pt x="29405" y="547203"/>
                  </a:lnTo>
                  <a:lnTo>
                    <a:pt x="62396" y="580194"/>
                  </a:lnTo>
                  <a:lnTo>
                    <a:pt x="104231" y="601830"/>
                  </a:lnTo>
                  <a:lnTo>
                    <a:pt x="152400" y="609600"/>
                  </a:lnTo>
                  <a:lnTo>
                    <a:pt x="2150529" y="609600"/>
                  </a:lnTo>
                  <a:lnTo>
                    <a:pt x="2198702" y="601830"/>
                  </a:lnTo>
                  <a:lnTo>
                    <a:pt x="2240537" y="580194"/>
                  </a:lnTo>
                  <a:lnTo>
                    <a:pt x="2273526" y="547203"/>
                  </a:lnTo>
                  <a:lnTo>
                    <a:pt x="2295160" y="505368"/>
                  </a:lnTo>
                  <a:lnTo>
                    <a:pt x="2302929" y="457200"/>
                  </a:lnTo>
                  <a:lnTo>
                    <a:pt x="2302929" y="152400"/>
                  </a:lnTo>
                  <a:lnTo>
                    <a:pt x="2295160" y="104231"/>
                  </a:lnTo>
                  <a:lnTo>
                    <a:pt x="2273526" y="62396"/>
                  </a:lnTo>
                  <a:lnTo>
                    <a:pt x="2240537" y="29405"/>
                  </a:lnTo>
                  <a:lnTo>
                    <a:pt x="2198702" y="7769"/>
                  </a:lnTo>
                  <a:lnTo>
                    <a:pt x="2150529"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5" name="Google Shape;85;p7"/>
            <p:cNvSpPr txBox="1"/>
            <p:nvPr/>
          </p:nvSpPr>
          <p:spPr>
            <a:xfrm>
              <a:off x="14138406" y="6074159"/>
              <a:ext cx="1014094"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000">
                  <a:solidFill>
                    <a:srgbClr val="FFFFFF"/>
                  </a:solidFill>
                  <a:latin typeface="Arial"/>
                  <a:ea typeface="Arial"/>
                  <a:cs typeface="Arial"/>
                  <a:sym typeface="Arial"/>
                </a:rPr>
                <a:t>Australia</a:t>
              </a:r>
              <a:endParaRPr sz="2000">
                <a:solidFill>
                  <a:schemeClr val="dk1"/>
                </a:solidFill>
                <a:latin typeface="Arial"/>
                <a:ea typeface="Arial"/>
                <a:cs typeface="Arial"/>
                <a:sym typeface="Arial"/>
              </a:endParaRPr>
            </a:p>
          </p:txBody>
        </p:sp>
        <p:sp>
          <p:nvSpPr>
            <p:cNvPr id="86" name="Google Shape;86;p7"/>
            <p:cNvSpPr/>
            <p:nvPr/>
          </p:nvSpPr>
          <p:spPr>
            <a:xfrm>
              <a:off x="13495866" y="4552950"/>
              <a:ext cx="2303145" cy="609600"/>
            </a:xfrm>
            <a:custGeom>
              <a:rect b="b" l="l" r="r" t="t"/>
              <a:pathLst>
                <a:path extrusionOk="0" h="609600" w="2303144">
                  <a:moveTo>
                    <a:pt x="2150529" y="0"/>
                  </a:moveTo>
                  <a:lnTo>
                    <a:pt x="152400" y="0"/>
                  </a:lnTo>
                  <a:lnTo>
                    <a:pt x="104231" y="7769"/>
                  </a:lnTo>
                  <a:lnTo>
                    <a:pt x="62396" y="29405"/>
                  </a:lnTo>
                  <a:lnTo>
                    <a:pt x="29405" y="62396"/>
                  </a:lnTo>
                  <a:lnTo>
                    <a:pt x="7769" y="104231"/>
                  </a:lnTo>
                  <a:lnTo>
                    <a:pt x="0" y="152400"/>
                  </a:lnTo>
                  <a:lnTo>
                    <a:pt x="0" y="457200"/>
                  </a:lnTo>
                  <a:lnTo>
                    <a:pt x="7769" y="505368"/>
                  </a:lnTo>
                  <a:lnTo>
                    <a:pt x="29405" y="547203"/>
                  </a:lnTo>
                  <a:lnTo>
                    <a:pt x="62396" y="580194"/>
                  </a:lnTo>
                  <a:lnTo>
                    <a:pt x="104231" y="601830"/>
                  </a:lnTo>
                  <a:lnTo>
                    <a:pt x="152400" y="609600"/>
                  </a:lnTo>
                  <a:lnTo>
                    <a:pt x="2150529" y="609600"/>
                  </a:lnTo>
                  <a:lnTo>
                    <a:pt x="2198702" y="601830"/>
                  </a:lnTo>
                  <a:lnTo>
                    <a:pt x="2240537" y="580194"/>
                  </a:lnTo>
                  <a:lnTo>
                    <a:pt x="2273526" y="547203"/>
                  </a:lnTo>
                  <a:lnTo>
                    <a:pt x="2295160" y="505368"/>
                  </a:lnTo>
                  <a:lnTo>
                    <a:pt x="2302929" y="457200"/>
                  </a:lnTo>
                  <a:lnTo>
                    <a:pt x="2302929" y="152400"/>
                  </a:lnTo>
                  <a:lnTo>
                    <a:pt x="2295160" y="104231"/>
                  </a:lnTo>
                  <a:lnTo>
                    <a:pt x="2273526" y="62396"/>
                  </a:lnTo>
                  <a:lnTo>
                    <a:pt x="2240537" y="29405"/>
                  </a:lnTo>
                  <a:lnTo>
                    <a:pt x="2198702" y="7769"/>
                  </a:lnTo>
                  <a:lnTo>
                    <a:pt x="2150529"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7" name="Google Shape;87;p7"/>
            <p:cNvSpPr txBox="1"/>
            <p:nvPr/>
          </p:nvSpPr>
          <p:spPr>
            <a:xfrm>
              <a:off x="14168916" y="4683509"/>
              <a:ext cx="952500"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000">
                  <a:solidFill>
                    <a:srgbClr val="FFFFFF"/>
                  </a:solidFill>
                  <a:latin typeface="Arial"/>
                  <a:ea typeface="Arial"/>
                  <a:cs typeface="Arial"/>
                  <a:sym typeface="Arial"/>
                </a:rPr>
                <a:t>Vietnam</a:t>
              </a:r>
              <a:endParaRPr sz="2000">
                <a:solidFill>
                  <a:schemeClr val="dk1"/>
                </a:solidFill>
                <a:latin typeface="Arial"/>
                <a:ea typeface="Arial"/>
                <a:cs typeface="Arial"/>
                <a:sym typeface="Arial"/>
              </a:endParaRPr>
            </a:p>
          </p:txBody>
        </p:sp>
        <p:sp>
          <p:nvSpPr>
            <p:cNvPr id="88" name="Google Shape;88;p7"/>
            <p:cNvSpPr/>
            <p:nvPr/>
          </p:nvSpPr>
          <p:spPr>
            <a:xfrm>
              <a:off x="13495866" y="3505200"/>
              <a:ext cx="2303145" cy="609600"/>
            </a:xfrm>
            <a:custGeom>
              <a:rect b="b" l="l" r="r" t="t"/>
              <a:pathLst>
                <a:path extrusionOk="0" h="609600" w="2303144">
                  <a:moveTo>
                    <a:pt x="2150529" y="0"/>
                  </a:moveTo>
                  <a:lnTo>
                    <a:pt x="152400" y="0"/>
                  </a:lnTo>
                  <a:lnTo>
                    <a:pt x="104231" y="7769"/>
                  </a:lnTo>
                  <a:lnTo>
                    <a:pt x="62396" y="29405"/>
                  </a:lnTo>
                  <a:lnTo>
                    <a:pt x="29405" y="62396"/>
                  </a:lnTo>
                  <a:lnTo>
                    <a:pt x="7769" y="104231"/>
                  </a:lnTo>
                  <a:lnTo>
                    <a:pt x="0" y="152400"/>
                  </a:lnTo>
                  <a:lnTo>
                    <a:pt x="0" y="457200"/>
                  </a:lnTo>
                  <a:lnTo>
                    <a:pt x="7769" y="505368"/>
                  </a:lnTo>
                  <a:lnTo>
                    <a:pt x="29405" y="547203"/>
                  </a:lnTo>
                  <a:lnTo>
                    <a:pt x="62396" y="580194"/>
                  </a:lnTo>
                  <a:lnTo>
                    <a:pt x="104231" y="601830"/>
                  </a:lnTo>
                  <a:lnTo>
                    <a:pt x="152400" y="609600"/>
                  </a:lnTo>
                  <a:lnTo>
                    <a:pt x="2150529" y="609600"/>
                  </a:lnTo>
                  <a:lnTo>
                    <a:pt x="2198702" y="601830"/>
                  </a:lnTo>
                  <a:lnTo>
                    <a:pt x="2240537" y="580194"/>
                  </a:lnTo>
                  <a:lnTo>
                    <a:pt x="2273526" y="547203"/>
                  </a:lnTo>
                  <a:lnTo>
                    <a:pt x="2295160" y="505368"/>
                  </a:lnTo>
                  <a:lnTo>
                    <a:pt x="2302929" y="457200"/>
                  </a:lnTo>
                  <a:lnTo>
                    <a:pt x="2302929" y="152400"/>
                  </a:lnTo>
                  <a:lnTo>
                    <a:pt x="2295160" y="104231"/>
                  </a:lnTo>
                  <a:lnTo>
                    <a:pt x="2273526" y="62396"/>
                  </a:lnTo>
                  <a:lnTo>
                    <a:pt x="2240537" y="29405"/>
                  </a:lnTo>
                  <a:lnTo>
                    <a:pt x="2198702" y="7769"/>
                  </a:lnTo>
                  <a:lnTo>
                    <a:pt x="2150529"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9" name="Google Shape;89;p7"/>
            <p:cNvSpPr txBox="1"/>
            <p:nvPr/>
          </p:nvSpPr>
          <p:spPr>
            <a:xfrm>
              <a:off x="13997020" y="3635759"/>
              <a:ext cx="1296670"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000">
                  <a:solidFill>
                    <a:srgbClr val="FFFFFF"/>
                  </a:solidFill>
                  <a:latin typeface="Arial"/>
                  <a:ea typeface="Arial"/>
                  <a:cs typeface="Arial"/>
                  <a:sym typeface="Arial"/>
                </a:rPr>
                <a:t>Hong Kong</a:t>
              </a:r>
              <a:endParaRPr sz="2000">
                <a:solidFill>
                  <a:schemeClr val="dk1"/>
                </a:solidFill>
                <a:latin typeface="Arial"/>
                <a:ea typeface="Arial"/>
                <a:cs typeface="Arial"/>
                <a:sym typeface="Arial"/>
              </a:endParaRPr>
            </a:p>
          </p:txBody>
        </p:sp>
        <p:sp>
          <p:nvSpPr>
            <p:cNvPr id="90" name="Google Shape;90;p7"/>
            <p:cNvSpPr/>
            <p:nvPr/>
          </p:nvSpPr>
          <p:spPr>
            <a:xfrm>
              <a:off x="3064934" y="4445000"/>
              <a:ext cx="2303145" cy="609600"/>
            </a:xfrm>
            <a:custGeom>
              <a:rect b="b" l="l" r="r" t="t"/>
              <a:pathLst>
                <a:path extrusionOk="0" h="609600" w="2303145">
                  <a:moveTo>
                    <a:pt x="2150529" y="0"/>
                  </a:moveTo>
                  <a:lnTo>
                    <a:pt x="152400" y="0"/>
                  </a:lnTo>
                  <a:lnTo>
                    <a:pt x="104231" y="7769"/>
                  </a:lnTo>
                  <a:lnTo>
                    <a:pt x="62396" y="29405"/>
                  </a:lnTo>
                  <a:lnTo>
                    <a:pt x="29405" y="62396"/>
                  </a:lnTo>
                  <a:lnTo>
                    <a:pt x="7769" y="104231"/>
                  </a:lnTo>
                  <a:lnTo>
                    <a:pt x="0" y="152400"/>
                  </a:lnTo>
                  <a:lnTo>
                    <a:pt x="0" y="457200"/>
                  </a:lnTo>
                  <a:lnTo>
                    <a:pt x="7769" y="505368"/>
                  </a:lnTo>
                  <a:lnTo>
                    <a:pt x="29405" y="547203"/>
                  </a:lnTo>
                  <a:lnTo>
                    <a:pt x="62396" y="580194"/>
                  </a:lnTo>
                  <a:lnTo>
                    <a:pt x="104231" y="601830"/>
                  </a:lnTo>
                  <a:lnTo>
                    <a:pt x="152400" y="609600"/>
                  </a:lnTo>
                  <a:lnTo>
                    <a:pt x="2150529" y="609600"/>
                  </a:lnTo>
                  <a:lnTo>
                    <a:pt x="2198702" y="601830"/>
                  </a:lnTo>
                  <a:lnTo>
                    <a:pt x="2240537" y="580194"/>
                  </a:lnTo>
                  <a:lnTo>
                    <a:pt x="2273526" y="547203"/>
                  </a:lnTo>
                  <a:lnTo>
                    <a:pt x="2295160" y="505368"/>
                  </a:lnTo>
                  <a:lnTo>
                    <a:pt x="2302929" y="457200"/>
                  </a:lnTo>
                  <a:lnTo>
                    <a:pt x="2302929" y="152400"/>
                  </a:lnTo>
                  <a:lnTo>
                    <a:pt x="2295160" y="104231"/>
                  </a:lnTo>
                  <a:lnTo>
                    <a:pt x="2273526" y="62396"/>
                  </a:lnTo>
                  <a:lnTo>
                    <a:pt x="2240537" y="29405"/>
                  </a:lnTo>
                  <a:lnTo>
                    <a:pt x="2198702" y="7769"/>
                  </a:lnTo>
                  <a:lnTo>
                    <a:pt x="2150529"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7"/>
            <p:cNvSpPr txBox="1"/>
            <p:nvPr/>
          </p:nvSpPr>
          <p:spPr>
            <a:xfrm>
              <a:off x="3714419" y="4575559"/>
              <a:ext cx="1000125" cy="33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000">
                  <a:solidFill>
                    <a:srgbClr val="FFFFFF"/>
                  </a:solidFill>
                  <a:latin typeface="Arial"/>
                  <a:ea typeface="Arial"/>
                  <a:cs typeface="Arial"/>
                  <a:sym typeface="Arial"/>
                </a:rPr>
                <a:t>Thailand</a:t>
              </a:r>
              <a:endParaRPr sz="2000">
                <a:solidFill>
                  <a:schemeClr val="dk1"/>
                </a:solidFill>
                <a:latin typeface="Arial"/>
                <a:ea typeface="Arial"/>
                <a:cs typeface="Arial"/>
                <a:sym typeface="Arial"/>
              </a:endParaRPr>
            </a:p>
          </p:txBody>
        </p:sp>
        <p:grpSp>
          <p:nvGrpSpPr>
            <p:cNvPr id="92" name="Google Shape;92;p7"/>
            <p:cNvGrpSpPr/>
            <p:nvPr/>
          </p:nvGrpSpPr>
          <p:grpSpPr>
            <a:xfrm>
              <a:off x="5367870" y="1981200"/>
              <a:ext cx="8128414" cy="6096012"/>
              <a:chOff x="5367870" y="1981200"/>
              <a:chExt cx="8128414" cy="6096012"/>
            </a:xfrm>
          </p:grpSpPr>
          <p:pic>
            <p:nvPicPr>
              <p:cNvPr id="93" name="Google Shape;93;p7"/>
              <p:cNvPicPr preferRelativeResize="0"/>
              <p:nvPr/>
            </p:nvPicPr>
            <p:blipFill rotWithShape="1">
              <a:blip r:embed="rId3">
                <a:alphaModFix/>
              </a:blip>
              <a:srcRect b="0" l="0" r="0" t="0"/>
              <a:stretch/>
            </p:blipFill>
            <p:spPr>
              <a:xfrm>
                <a:off x="6382336" y="1981200"/>
                <a:ext cx="6099060" cy="6096012"/>
              </a:xfrm>
              <a:prstGeom prst="rect">
                <a:avLst/>
              </a:prstGeom>
              <a:noFill/>
              <a:ln>
                <a:noFill/>
              </a:ln>
            </p:spPr>
          </p:pic>
          <p:sp>
            <p:nvSpPr>
              <p:cNvPr id="94" name="Google Shape;94;p7"/>
              <p:cNvSpPr/>
              <p:nvPr/>
            </p:nvSpPr>
            <p:spPr>
              <a:xfrm>
                <a:off x="5367870" y="4749800"/>
                <a:ext cx="3681095" cy="0"/>
              </a:xfrm>
              <a:custGeom>
                <a:rect b="b" l="l" r="r" t="t"/>
                <a:pathLst>
                  <a:path extrusionOk="0" h="120000" w="3681095">
                    <a:moveTo>
                      <a:pt x="3680879" y="0"/>
                    </a:moveTo>
                    <a:lnTo>
                      <a:pt x="0" y="0"/>
                    </a:lnTo>
                  </a:path>
                </a:pathLst>
              </a:custGeom>
              <a:noFill/>
              <a:ln cap="flat" cmpd="sng" w="25400">
                <a:solidFill>
                  <a:srgbClr val="D2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 name="Google Shape;95;p7"/>
              <p:cNvSpPr/>
              <p:nvPr/>
            </p:nvSpPr>
            <p:spPr>
              <a:xfrm>
                <a:off x="9582144" y="3810000"/>
                <a:ext cx="3914140" cy="463550"/>
              </a:xfrm>
              <a:custGeom>
                <a:rect b="b" l="l" r="r" t="t"/>
                <a:pathLst>
                  <a:path extrusionOk="0" h="463550" w="3914140">
                    <a:moveTo>
                      <a:pt x="3913720" y="0"/>
                    </a:moveTo>
                    <a:lnTo>
                      <a:pt x="152399" y="0"/>
                    </a:lnTo>
                    <a:lnTo>
                      <a:pt x="104231" y="7769"/>
                    </a:lnTo>
                    <a:lnTo>
                      <a:pt x="62396" y="29405"/>
                    </a:lnTo>
                    <a:lnTo>
                      <a:pt x="29405" y="62396"/>
                    </a:lnTo>
                    <a:lnTo>
                      <a:pt x="7769" y="104231"/>
                    </a:lnTo>
                    <a:lnTo>
                      <a:pt x="0" y="152400"/>
                    </a:lnTo>
                    <a:lnTo>
                      <a:pt x="0" y="463550"/>
                    </a:lnTo>
                  </a:path>
                </a:pathLst>
              </a:custGeom>
              <a:noFill/>
              <a:ln cap="flat" cmpd="sng" w="25400">
                <a:solidFill>
                  <a:srgbClr val="D2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7"/>
              <p:cNvSpPr/>
              <p:nvPr/>
            </p:nvSpPr>
            <p:spPr>
              <a:xfrm>
                <a:off x="9550394" y="4857750"/>
                <a:ext cx="3945890" cy="0"/>
              </a:xfrm>
              <a:custGeom>
                <a:rect b="b" l="l" r="r" t="t"/>
                <a:pathLst>
                  <a:path extrusionOk="0" h="120000" w="3945890">
                    <a:moveTo>
                      <a:pt x="3945470" y="0"/>
                    </a:moveTo>
                    <a:lnTo>
                      <a:pt x="0" y="0"/>
                    </a:lnTo>
                  </a:path>
                </a:pathLst>
              </a:custGeom>
              <a:noFill/>
              <a:ln cap="flat" cmpd="sng" w="25400">
                <a:solidFill>
                  <a:srgbClr val="D2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7"/>
              <p:cNvSpPr/>
              <p:nvPr/>
            </p:nvSpPr>
            <p:spPr>
              <a:xfrm>
                <a:off x="10331444" y="6261100"/>
                <a:ext cx="3164840" cy="0"/>
              </a:xfrm>
              <a:custGeom>
                <a:rect b="b" l="l" r="r" t="t"/>
                <a:pathLst>
                  <a:path extrusionOk="0" h="120000" w="3164840">
                    <a:moveTo>
                      <a:pt x="3164420" y="0"/>
                    </a:moveTo>
                    <a:lnTo>
                      <a:pt x="0" y="0"/>
                    </a:lnTo>
                  </a:path>
                </a:pathLst>
              </a:custGeom>
              <a:noFill/>
              <a:ln cap="flat" cmpd="sng" w="25400">
                <a:solidFill>
                  <a:srgbClr val="D2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8" name="Google Shape;98;p7"/>
          <p:cNvSpPr/>
          <p:nvPr/>
        </p:nvSpPr>
        <p:spPr>
          <a:xfrm>
            <a:off x="15392400" y="8426450"/>
            <a:ext cx="622300" cy="381000"/>
          </a:xfrm>
          <a:custGeom>
            <a:rect b="b" l="l" r="r" t="t"/>
            <a:pathLst>
              <a:path extrusionOk="0" h="381000" w="622300">
                <a:moveTo>
                  <a:pt x="431800" y="0"/>
                </a:moveTo>
                <a:lnTo>
                  <a:pt x="190500" y="0"/>
                </a:lnTo>
                <a:lnTo>
                  <a:pt x="146821" y="5031"/>
                </a:lnTo>
                <a:lnTo>
                  <a:pt x="106724" y="19363"/>
                </a:lnTo>
                <a:lnTo>
                  <a:pt x="71353" y="41851"/>
                </a:lnTo>
                <a:lnTo>
                  <a:pt x="41851" y="71353"/>
                </a:lnTo>
                <a:lnTo>
                  <a:pt x="19363" y="106724"/>
                </a:lnTo>
                <a:lnTo>
                  <a:pt x="5031" y="146821"/>
                </a:lnTo>
                <a:lnTo>
                  <a:pt x="0" y="190500"/>
                </a:lnTo>
                <a:lnTo>
                  <a:pt x="5031" y="234178"/>
                </a:lnTo>
                <a:lnTo>
                  <a:pt x="19363" y="274275"/>
                </a:lnTo>
                <a:lnTo>
                  <a:pt x="41851" y="309646"/>
                </a:lnTo>
                <a:lnTo>
                  <a:pt x="71353" y="339148"/>
                </a:lnTo>
                <a:lnTo>
                  <a:pt x="106724" y="361636"/>
                </a:lnTo>
                <a:lnTo>
                  <a:pt x="146821" y="375968"/>
                </a:lnTo>
                <a:lnTo>
                  <a:pt x="190500" y="381000"/>
                </a:lnTo>
                <a:lnTo>
                  <a:pt x="431800" y="381000"/>
                </a:lnTo>
                <a:lnTo>
                  <a:pt x="475478" y="375968"/>
                </a:lnTo>
                <a:lnTo>
                  <a:pt x="515575" y="361636"/>
                </a:lnTo>
                <a:lnTo>
                  <a:pt x="550946" y="339148"/>
                </a:lnTo>
                <a:lnTo>
                  <a:pt x="580448" y="309646"/>
                </a:lnTo>
                <a:lnTo>
                  <a:pt x="602936" y="274275"/>
                </a:lnTo>
                <a:lnTo>
                  <a:pt x="617268" y="234178"/>
                </a:lnTo>
                <a:lnTo>
                  <a:pt x="622300" y="190500"/>
                </a:lnTo>
                <a:lnTo>
                  <a:pt x="617268" y="146821"/>
                </a:lnTo>
                <a:lnTo>
                  <a:pt x="602936" y="106724"/>
                </a:lnTo>
                <a:lnTo>
                  <a:pt x="580448" y="71353"/>
                </a:lnTo>
                <a:lnTo>
                  <a:pt x="550946" y="41851"/>
                </a:lnTo>
                <a:lnTo>
                  <a:pt x="515575" y="19363"/>
                </a:lnTo>
                <a:lnTo>
                  <a:pt x="475478" y="5031"/>
                </a:lnTo>
                <a:lnTo>
                  <a:pt x="431800"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7"/>
          <p:cNvSpPr txBox="1"/>
          <p:nvPr/>
        </p:nvSpPr>
        <p:spPr>
          <a:xfrm>
            <a:off x="15431748" y="8490148"/>
            <a:ext cx="543642" cy="243656"/>
          </a:xfrm>
          <a:prstGeom prst="rect">
            <a:avLst/>
          </a:prstGeom>
          <a:noFill/>
          <a:ln>
            <a:noFill/>
          </a:ln>
        </p:spPr>
        <p:txBody>
          <a:bodyPr anchorCtr="0" anchor="t" bIns="0" lIns="0" spcFirstLastPara="1" rIns="0" wrap="square" tIns="0">
            <a:spAutoFit/>
          </a:bodyPr>
          <a:lstStyle/>
          <a:p>
            <a:pPr indent="0" lvl="0" marL="38100" marR="0" rtl="0" algn="ctr">
              <a:lnSpc>
                <a:spcPct val="116875"/>
              </a:lnSpc>
              <a:spcBef>
                <a:spcPts val="0"/>
              </a:spcBef>
              <a:spcAft>
                <a:spcPts val="0"/>
              </a:spcAft>
              <a:buNone/>
            </a:pPr>
            <a:fld id="{00000000-1234-1234-1234-123412341234}" type="slidenum">
              <a:rPr b="1" lang="en-US" sz="1600">
                <a:solidFill>
                  <a:srgbClr val="D31145"/>
                </a:solidFill>
                <a:latin typeface="Arial"/>
                <a:ea typeface="Arial"/>
                <a:cs typeface="Arial"/>
                <a:sym typeface="Arial"/>
              </a:rPr>
              <a:t>‹#›</a:t>
            </a:fld>
            <a:endParaRPr b="1" sz="1600">
              <a:solidFill>
                <a:srgbClr val="D31145"/>
              </a:solidFill>
              <a:latin typeface="Arial"/>
              <a:ea typeface="Arial"/>
              <a:cs typeface="Arial"/>
              <a:sym typeface="Arial"/>
            </a:endParaRPr>
          </a:p>
        </p:txBody>
      </p:sp>
      <p:grpSp>
        <p:nvGrpSpPr>
          <p:cNvPr id="100" name="Google Shape;100;p7"/>
          <p:cNvGrpSpPr/>
          <p:nvPr/>
        </p:nvGrpSpPr>
        <p:grpSpPr>
          <a:xfrm>
            <a:off x="457194" y="8077202"/>
            <a:ext cx="1096805" cy="757155"/>
            <a:chOff x="457194" y="8077202"/>
            <a:chExt cx="1096805" cy="757155"/>
          </a:xfrm>
        </p:grpSpPr>
        <p:pic>
          <p:nvPicPr>
            <p:cNvPr id="101" name="Google Shape;101;p7"/>
            <p:cNvPicPr preferRelativeResize="0"/>
            <p:nvPr/>
          </p:nvPicPr>
          <p:blipFill rotWithShape="1">
            <a:blip r:embed="rId4">
              <a:alphaModFix/>
            </a:blip>
            <a:srcRect b="0" l="0" r="0" t="0"/>
            <a:stretch/>
          </p:blipFill>
          <p:spPr>
            <a:xfrm>
              <a:off x="457194" y="8272944"/>
              <a:ext cx="1096805" cy="561413"/>
            </a:xfrm>
            <a:prstGeom prst="rect">
              <a:avLst/>
            </a:prstGeom>
            <a:noFill/>
            <a:ln>
              <a:noFill/>
            </a:ln>
          </p:spPr>
        </p:pic>
        <p:sp>
          <p:nvSpPr>
            <p:cNvPr id="102" name="Google Shape;102;p7"/>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41D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 name="Google Shape;103;p7"/>
          <p:cNvGrpSpPr/>
          <p:nvPr/>
        </p:nvGrpSpPr>
        <p:grpSpPr>
          <a:xfrm>
            <a:off x="457194" y="8077202"/>
            <a:ext cx="3757872" cy="1067287"/>
            <a:chOff x="457194" y="8077202"/>
            <a:chExt cx="3757872" cy="1067287"/>
          </a:xfrm>
        </p:grpSpPr>
        <p:pic>
          <p:nvPicPr>
            <p:cNvPr id="104" name="Google Shape;104;p7"/>
            <p:cNvPicPr preferRelativeResize="0"/>
            <p:nvPr/>
          </p:nvPicPr>
          <p:blipFill rotWithShape="1">
            <a:blip r:embed="rId5">
              <a:alphaModFix/>
            </a:blip>
            <a:srcRect b="0" l="0" r="0" t="0"/>
            <a:stretch/>
          </p:blipFill>
          <p:spPr>
            <a:xfrm>
              <a:off x="457194" y="8272944"/>
              <a:ext cx="1096805" cy="561413"/>
            </a:xfrm>
            <a:prstGeom prst="rect">
              <a:avLst/>
            </a:prstGeom>
            <a:noFill/>
            <a:ln>
              <a:noFill/>
            </a:ln>
          </p:spPr>
        </p:pic>
        <p:sp>
          <p:nvSpPr>
            <p:cNvPr id="105" name="Google Shape;105;p7"/>
            <p:cNvSpPr/>
            <p:nvPr/>
          </p:nvSpPr>
          <p:spPr>
            <a:xfrm>
              <a:off x="464461" y="8077202"/>
              <a:ext cx="440690" cy="168275"/>
            </a:xfrm>
            <a:custGeom>
              <a:rect b="b" l="l" r="r" t="t"/>
              <a:pathLst>
                <a:path extrusionOk="0" h="168275" w="440690">
                  <a:moveTo>
                    <a:pt x="347408" y="0"/>
                  </a:moveTo>
                  <a:lnTo>
                    <a:pt x="315201" y="22339"/>
                  </a:lnTo>
                  <a:lnTo>
                    <a:pt x="283194" y="103435"/>
                  </a:lnTo>
                  <a:lnTo>
                    <a:pt x="266177" y="148337"/>
                  </a:lnTo>
                  <a:lnTo>
                    <a:pt x="258787" y="167995"/>
                  </a:lnTo>
                  <a:lnTo>
                    <a:pt x="296760" y="167995"/>
                  </a:lnTo>
                  <a:lnTo>
                    <a:pt x="300855" y="156165"/>
                  </a:lnTo>
                  <a:lnTo>
                    <a:pt x="303796" y="147742"/>
                  </a:lnTo>
                  <a:lnTo>
                    <a:pt x="311899" y="124993"/>
                  </a:lnTo>
                  <a:lnTo>
                    <a:pt x="385072" y="124993"/>
                  </a:lnTo>
                  <a:lnTo>
                    <a:pt x="386740" y="124663"/>
                  </a:lnTo>
                  <a:lnTo>
                    <a:pt x="423716" y="124663"/>
                  </a:lnTo>
                  <a:lnTo>
                    <a:pt x="413215" y="97155"/>
                  </a:lnTo>
                  <a:lnTo>
                    <a:pt x="349135" y="97155"/>
                  </a:lnTo>
                  <a:lnTo>
                    <a:pt x="341908" y="96921"/>
                  </a:lnTo>
                  <a:lnTo>
                    <a:pt x="335240" y="96250"/>
                  </a:lnTo>
                  <a:lnTo>
                    <a:pt x="329017" y="95154"/>
                  </a:lnTo>
                  <a:lnTo>
                    <a:pt x="323126" y="93649"/>
                  </a:lnTo>
                  <a:lnTo>
                    <a:pt x="341702" y="41897"/>
                  </a:lnTo>
                  <a:lnTo>
                    <a:pt x="344208" y="35128"/>
                  </a:lnTo>
                  <a:lnTo>
                    <a:pt x="346062" y="32854"/>
                  </a:lnTo>
                  <a:lnTo>
                    <a:pt x="387599" y="32816"/>
                  </a:lnTo>
                  <a:lnTo>
                    <a:pt x="382701" y="22110"/>
                  </a:lnTo>
                  <a:lnTo>
                    <a:pt x="376535" y="11976"/>
                  </a:lnTo>
                  <a:lnTo>
                    <a:pt x="369112" y="5114"/>
                  </a:lnTo>
                  <a:lnTo>
                    <a:pt x="360413" y="1229"/>
                  </a:lnTo>
                  <a:lnTo>
                    <a:pt x="350512" y="25"/>
                  </a:lnTo>
                  <a:lnTo>
                    <a:pt x="348043" y="25"/>
                  </a:lnTo>
                  <a:lnTo>
                    <a:pt x="347408" y="0"/>
                  </a:lnTo>
                  <a:close/>
                </a:path>
                <a:path extrusionOk="0" h="168275" w="440690">
                  <a:moveTo>
                    <a:pt x="423716" y="124663"/>
                  </a:moveTo>
                  <a:lnTo>
                    <a:pt x="386740" y="124663"/>
                  </a:lnTo>
                  <a:lnTo>
                    <a:pt x="392801" y="141201"/>
                  </a:lnTo>
                  <a:lnTo>
                    <a:pt x="402691" y="167995"/>
                  </a:lnTo>
                  <a:lnTo>
                    <a:pt x="440258" y="167995"/>
                  </a:lnTo>
                  <a:lnTo>
                    <a:pt x="423716" y="124663"/>
                  </a:lnTo>
                  <a:close/>
                </a:path>
                <a:path extrusionOk="0" h="168275" w="440690">
                  <a:moveTo>
                    <a:pt x="385072" y="124993"/>
                  </a:moveTo>
                  <a:lnTo>
                    <a:pt x="311899" y="124993"/>
                  </a:lnTo>
                  <a:lnTo>
                    <a:pt x="320889" y="126684"/>
                  </a:lnTo>
                  <a:lnTo>
                    <a:pt x="330147" y="127912"/>
                  </a:lnTo>
                  <a:lnTo>
                    <a:pt x="339650" y="128652"/>
                  </a:lnTo>
                  <a:lnTo>
                    <a:pt x="349377" y="128879"/>
                  </a:lnTo>
                  <a:lnTo>
                    <a:pt x="359076" y="128563"/>
                  </a:lnTo>
                  <a:lnTo>
                    <a:pt x="368554" y="127742"/>
                  </a:lnTo>
                  <a:lnTo>
                    <a:pt x="377784" y="126436"/>
                  </a:lnTo>
                  <a:lnTo>
                    <a:pt x="385072" y="124993"/>
                  </a:lnTo>
                  <a:close/>
                </a:path>
                <a:path extrusionOk="0" h="168275" w="440690">
                  <a:moveTo>
                    <a:pt x="387599" y="32816"/>
                  </a:moveTo>
                  <a:lnTo>
                    <a:pt x="351929" y="32816"/>
                  </a:lnTo>
                  <a:lnTo>
                    <a:pt x="353773" y="35128"/>
                  </a:lnTo>
                  <a:lnTo>
                    <a:pt x="356371" y="41922"/>
                  </a:lnTo>
                  <a:lnTo>
                    <a:pt x="358461" y="47557"/>
                  </a:lnTo>
                  <a:lnTo>
                    <a:pt x="375285" y="93459"/>
                  </a:lnTo>
                  <a:lnTo>
                    <a:pt x="369357" y="95008"/>
                  </a:lnTo>
                  <a:lnTo>
                    <a:pt x="363100" y="96145"/>
                  </a:lnTo>
                  <a:lnTo>
                    <a:pt x="356398" y="96863"/>
                  </a:lnTo>
                  <a:lnTo>
                    <a:pt x="349135" y="97155"/>
                  </a:lnTo>
                  <a:lnTo>
                    <a:pt x="413215" y="97155"/>
                  </a:lnTo>
                  <a:lnTo>
                    <a:pt x="397621" y="56815"/>
                  </a:lnTo>
                  <a:lnTo>
                    <a:pt x="389394" y="36741"/>
                  </a:lnTo>
                  <a:lnTo>
                    <a:pt x="387599" y="32816"/>
                  </a:lnTo>
                  <a:close/>
                </a:path>
                <a:path extrusionOk="0" h="168275" w="440690">
                  <a:moveTo>
                    <a:pt x="350304" y="0"/>
                  </a:moveTo>
                  <a:lnTo>
                    <a:pt x="348869" y="25"/>
                  </a:lnTo>
                  <a:lnTo>
                    <a:pt x="350512" y="25"/>
                  </a:lnTo>
                  <a:lnTo>
                    <a:pt x="350304" y="0"/>
                  </a:lnTo>
                  <a:close/>
                </a:path>
                <a:path extrusionOk="0" h="168275" w="440690">
                  <a:moveTo>
                    <a:pt x="88620" y="0"/>
                  </a:moveTo>
                  <a:lnTo>
                    <a:pt x="56413" y="22339"/>
                  </a:lnTo>
                  <a:lnTo>
                    <a:pt x="24406" y="103435"/>
                  </a:lnTo>
                  <a:lnTo>
                    <a:pt x="7389" y="148337"/>
                  </a:lnTo>
                  <a:lnTo>
                    <a:pt x="0" y="167995"/>
                  </a:lnTo>
                  <a:lnTo>
                    <a:pt x="37972" y="167995"/>
                  </a:lnTo>
                  <a:lnTo>
                    <a:pt x="42060" y="156165"/>
                  </a:lnTo>
                  <a:lnTo>
                    <a:pt x="44999" y="147742"/>
                  </a:lnTo>
                  <a:lnTo>
                    <a:pt x="53111" y="124993"/>
                  </a:lnTo>
                  <a:lnTo>
                    <a:pt x="126283" y="124993"/>
                  </a:lnTo>
                  <a:lnTo>
                    <a:pt x="127952" y="124663"/>
                  </a:lnTo>
                  <a:lnTo>
                    <a:pt x="164923" y="124663"/>
                  </a:lnTo>
                  <a:lnTo>
                    <a:pt x="154419" y="97155"/>
                  </a:lnTo>
                  <a:lnTo>
                    <a:pt x="90347" y="97155"/>
                  </a:lnTo>
                  <a:lnTo>
                    <a:pt x="83120" y="96921"/>
                  </a:lnTo>
                  <a:lnTo>
                    <a:pt x="76450" y="96250"/>
                  </a:lnTo>
                  <a:lnTo>
                    <a:pt x="70223" y="95154"/>
                  </a:lnTo>
                  <a:lnTo>
                    <a:pt x="64325" y="93649"/>
                  </a:lnTo>
                  <a:lnTo>
                    <a:pt x="82915" y="41897"/>
                  </a:lnTo>
                  <a:lnTo>
                    <a:pt x="85420" y="35128"/>
                  </a:lnTo>
                  <a:lnTo>
                    <a:pt x="87274" y="32854"/>
                  </a:lnTo>
                  <a:lnTo>
                    <a:pt x="128798" y="32816"/>
                  </a:lnTo>
                  <a:lnTo>
                    <a:pt x="123901" y="22110"/>
                  </a:lnTo>
                  <a:lnTo>
                    <a:pt x="117742" y="11976"/>
                  </a:lnTo>
                  <a:lnTo>
                    <a:pt x="110323" y="5114"/>
                  </a:lnTo>
                  <a:lnTo>
                    <a:pt x="101625" y="1229"/>
                  </a:lnTo>
                  <a:lnTo>
                    <a:pt x="91630" y="25"/>
                  </a:lnTo>
                  <a:lnTo>
                    <a:pt x="89268" y="25"/>
                  </a:lnTo>
                  <a:lnTo>
                    <a:pt x="88620" y="0"/>
                  </a:lnTo>
                  <a:close/>
                </a:path>
                <a:path extrusionOk="0" h="168275" w="440690">
                  <a:moveTo>
                    <a:pt x="164923" y="124663"/>
                  </a:moveTo>
                  <a:lnTo>
                    <a:pt x="127952" y="124663"/>
                  </a:lnTo>
                  <a:lnTo>
                    <a:pt x="134013" y="141201"/>
                  </a:lnTo>
                  <a:lnTo>
                    <a:pt x="143903" y="167995"/>
                  </a:lnTo>
                  <a:lnTo>
                    <a:pt x="181470" y="167995"/>
                  </a:lnTo>
                  <a:lnTo>
                    <a:pt x="164923" y="124663"/>
                  </a:lnTo>
                  <a:close/>
                </a:path>
                <a:path extrusionOk="0" h="168275" w="440690">
                  <a:moveTo>
                    <a:pt x="126283" y="124993"/>
                  </a:moveTo>
                  <a:lnTo>
                    <a:pt x="53111" y="124993"/>
                  </a:lnTo>
                  <a:lnTo>
                    <a:pt x="62101" y="126684"/>
                  </a:lnTo>
                  <a:lnTo>
                    <a:pt x="71359" y="127912"/>
                  </a:lnTo>
                  <a:lnTo>
                    <a:pt x="80863" y="128652"/>
                  </a:lnTo>
                  <a:lnTo>
                    <a:pt x="90589" y="128879"/>
                  </a:lnTo>
                  <a:lnTo>
                    <a:pt x="100286" y="128563"/>
                  </a:lnTo>
                  <a:lnTo>
                    <a:pt x="109761" y="127742"/>
                  </a:lnTo>
                  <a:lnTo>
                    <a:pt x="118990" y="126436"/>
                  </a:lnTo>
                  <a:lnTo>
                    <a:pt x="126283" y="124993"/>
                  </a:lnTo>
                  <a:close/>
                </a:path>
                <a:path extrusionOk="0" h="168275" w="440690">
                  <a:moveTo>
                    <a:pt x="128798" y="32816"/>
                  </a:moveTo>
                  <a:lnTo>
                    <a:pt x="93141" y="32816"/>
                  </a:lnTo>
                  <a:lnTo>
                    <a:pt x="94985" y="35128"/>
                  </a:lnTo>
                  <a:lnTo>
                    <a:pt x="97583" y="41922"/>
                  </a:lnTo>
                  <a:lnTo>
                    <a:pt x="116509" y="93459"/>
                  </a:lnTo>
                  <a:lnTo>
                    <a:pt x="110580" y="95008"/>
                  </a:lnTo>
                  <a:lnTo>
                    <a:pt x="104319" y="96145"/>
                  </a:lnTo>
                  <a:lnTo>
                    <a:pt x="97612" y="96863"/>
                  </a:lnTo>
                  <a:lnTo>
                    <a:pt x="90347" y="97155"/>
                  </a:lnTo>
                  <a:lnTo>
                    <a:pt x="154419" y="97155"/>
                  </a:lnTo>
                  <a:lnTo>
                    <a:pt x="138822" y="56815"/>
                  </a:lnTo>
                  <a:lnTo>
                    <a:pt x="130594" y="36741"/>
                  </a:lnTo>
                  <a:lnTo>
                    <a:pt x="128798" y="32816"/>
                  </a:lnTo>
                  <a:close/>
                </a:path>
                <a:path extrusionOk="0" h="168275" w="440690">
                  <a:moveTo>
                    <a:pt x="91516" y="0"/>
                  </a:moveTo>
                  <a:lnTo>
                    <a:pt x="90081" y="25"/>
                  </a:lnTo>
                  <a:lnTo>
                    <a:pt x="91630" y="25"/>
                  </a:lnTo>
                  <a:close/>
                </a:path>
                <a:path extrusionOk="0" h="168275" w="440690">
                  <a:moveTo>
                    <a:pt x="238493" y="2171"/>
                  </a:moveTo>
                  <a:lnTo>
                    <a:pt x="201790" y="2171"/>
                  </a:lnTo>
                  <a:lnTo>
                    <a:pt x="201790" y="167995"/>
                  </a:lnTo>
                  <a:lnTo>
                    <a:pt x="238493" y="167995"/>
                  </a:lnTo>
                  <a:lnTo>
                    <a:pt x="238493" y="2171"/>
                  </a:lnTo>
                  <a:close/>
                </a:path>
              </a:pathLst>
            </a:custGeom>
            <a:solidFill>
              <a:srgbClr val="D311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7"/>
            <p:cNvSpPr/>
            <p:nvPr/>
          </p:nvSpPr>
          <p:spPr>
            <a:xfrm>
              <a:off x="1068641" y="8090389"/>
              <a:ext cx="3146425" cy="1054100"/>
            </a:xfrm>
            <a:custGeom>
              <a:rect b="b" l="l" r="r" t="t"/>
              <a:pathLst>
                <a:path extrusionOk="0" h="1054100" w="3146425">
                  <a:moveTo>
                    <a:pt x="2062854" y="0"/>
                  </a:moveTo>
                  <a:lnTo>
                    <a:pt x="2024223" y="11278"/>
                  </a:lnTo>
                  <a:lnTo>
                    <a:pt x="0" y="1053610"/>
                  </a:lnTo>
                  <a:lnTo>
                    <a:pt x="3146422" y="1053610"/>
                  </a:lnTo>
                  <a:lnTo>
                    <a:pt x="2179366" y="40538"/>
                  </a:lnTo>
                  <a:lnTo>
                    <a:pt x="2145515" y="15591"/>
                  </a:lnTo>
                  <a:lnTo>
                    <a:pt x="2104981" y="1757"/>
                  </a:lnTo>
                  <a:lnTo>
                    <a:pt x="2062854"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07" name="Shape 107"/>
        <p:cNvGrpSpPr/>
        <p:nvPr/>
      </p:nvGrpSpPr>
      <p:grpSpPr>
        <a:xfrm>
          <a:off x="0" y="0"/>
          <a:ext cx="0" cy="0"/>
          <a:chOff x="0" y="0"/>
          <a:chExt cx="0" cy="0"/>
        </a:xfrm>
      </p:grpSpPr>
      <p:sp>
        <p:nvSpPr>
          <p:cNvPr id="108" name="Google Shape;108;p8"/>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D31145"/>
              </a:buClr>
              <a:buSzPts val="3300"/>
              <a:buFont typeface="Arial"/>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8"/>
          <p:cNvSpPr txBox="1"/>
          <p:nvPr>
            <p:ph idx="1" type="body"/>
          </p:nvPr>
        </p:nvSpPr>
        <p:spPr>
          <a:xfrm>
            <a:off x="464461" y="1176694"/>
            <a:ext cx="15347039" cy="7480472"/>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Clr>
                <a:srgbClr val="333D47"/>
              </a:buClr>
              <a:buSzPts val="2600"/>
              <a:buNone/>
              <a:defRPr/>
            </a:lvl1pPr>
            <a:lvl2pPr indent="-228600" lvl="1" marL="914400" algn="l">
              <a:lnSpc>
                <a:spcPct val="90000"/>
              </a:lnSpc>
              <a:spcBef>
                <a:spcPts val="1500"/>
              </a:spcBef>
              <a:spcAft>
                <a:spcPts val="0"/>
              </a:spcAft>
              <a:buClr>
                <a:srgbClr val="333D47"/>
              </a:buClr>
              <a:buSzPts val="2000"/>
              <a:buNone/>
              <a:defRPr/>
            </a:lvl2pPr>
            <a:lvl3pPr indent="-355600" lvl="2" marL="1371600" algn="l">
              <a:lnSpc>
                <a:spcPct val="90000"/>
              </a:lnSpc>
              <a:spcBef>
                <a:spcPts val="0"/>
              </a:spcBef>
              <a:spcAft>
                <a:spcPts val="0"/>
              </a:spcAft>
              <a:buClr>
                <a:srgbClr val="333D47"/>
              </a:buClr>
              <a:buSzPts val="2000"/>
              <a:buChar char="•"/>
              <a:defRPr/>
            </a:lvl3pPr>
            <a:lvl4pPr indent="-355600" lvl="3" marL="1828800" algn="l">
              <a:lnSpc>
                <a:spcPct val="90000"/>
              </a:lnSpc>
              <a:spcBef>
                <a:spcPts val="0"/>
              </a:spcBef>
              <a:spcAft>
                <a:spcPts val="0"/>
              </a:spcAft>
              <a:buClr>
                <a:srgbClr val="333D47"/>
              </a:buClr>
              <a:buSzPts val="2000"/>
              <a:buChar char="•"/>
              <a:defRPr/>
            </a:lvl4pPr>
            <a:lvl5pPr indent="-355600" lvl="4" marL="2286000" algn="l">
              <a:lnSpc>
                <a:spcPct val="90000"/>
              </a:lnSpc>
              <a:spcBef>
                <a:spcPts val="0"/>
              </a:spcBef>
              <a:spcAft>
                <a:spcPts val="0"/>
              </a:spcAft>
              <a:buClr>
                <a:srgbClr val="333D47"/>
              </a:buClr>
              <a:buSzPts val="20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grpSp>
        <p:nvGrpSpPr>
          <p:cNvPr id="110" name="Google Shape;110;p8"/>
          <p:cNvGrpSpPr/>
          <p:nvPr/>
        </p:nvGrpSpPr>
        <p:grpSpPr>
          <a:xfrm>
            <a:off x="13269892" y="0"/>
            <a:ext cx="2986108" cy="1098504"/>
            <a:chOff x="12303572" y="0"/>
            <a:chExt cx="3952875" cy="1454150"/>
          </a:xfrm>
        </p:grpSpPr>
        <p:sp>
          <p:nvSpPr>
            <p:cNvPr id="111" name="Google Shape;111;p8"/>
            <p:cNvSpPr/>
            <p:nvPr/>
          </p:nvSpPr>
          <p:spPr>
            <a:xfrm>
              <a:off x="12303572" y="0"/>
              <a:ext cx="3952875" cy="1454150"/>
            </a:xfrm>
            <a:custGeom>
              <a:rect b="b" l="l" r="r" t="t"/>
              <a:pathLst>
                <a:path extrusionOk="0" h="1454150" w="3952875">
                  <a:moveTo>
                    <a:pt x="3952427" y="0"/>
                  </a:moveTo>
                  <a:lnTo>
                    <a:pt x="0" y="0"/>
                  </a:lnTo>
                  <a:lnTo>
                    <a:pt x="452202" y="1358603"/>
                  </a:lnTo>
                  <a:lnTo>
                    <a:pt x="476883" y="1402307"/>
                  </a:lnTo>
                  <a:lnTo>
                    <a:pt x="515324" y="1434880"/>
                  </a:lnTo>
                  <a:lnTo>
                    <a:pt x="562266" y="1453188"/>
                  </a:lnTo>
                  <a:lnTo>
                    <a:pt x="612450" y="1454094"/>
                  </a:lnTo>
                  <a:lnTo>
                    <a:pt x="3952427" y="864782"/>
                  </a:lnTo>
                  <a:lnTo>
                    <a:pt x="395242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2" name="Google Shape;112;p8"/>
            <p:cNvPicPr preferRelativeResize="0"/>
            <p:nvPr/>
          </p:nvPicPr>
          <p:blipFill rotWithShape="1">
            <a:blip r:embed="rId2">
              <a:alphaModFix/>
            </a:blip>
            <a:srcRect b="0" l="0" r="0" t="0"/>
            <a:stretch/>
          </p:blipFill>
          <p:spPr>
            <a:xfrm>
              <a:off x="12344399" y="299949"/>
              <a:ext cx="513295" cy="107650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D31145"/>
              </a:buClr>
              <a:buSzPts val="4400"/>
              <a:buFont typeface="Arial"/>
              <a:buNone/>
              <a:defRPr b="1" i="0" sz="4400" u="none" cap="none" strike="noStrike">
                <a:solidFill>
                  <a:srgbClr val="D3114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64461" y="1636704"/>
            <a:ext cx="14675418" cy="6085051"/>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333"/>
              </a:spcBef>
              <a:spcAft>
                <a:spcPts val="0"/>
              </a:spcAft>
              <a:buClr>
                <a:srgbClr val="333D47"/>
              </a:buClr>
              <a:buSzPts val="2600"/>
              <a:buFont typeface="Arial"/>
              <a:buNone/>
              <a:defRPr b="1" i="0" sz="2600" u="none" cap="none" strike="noStrike">
                <a:solidFill>
                  <a:srgbClr val="333D47"/>
                </a:solidFill>
                <a:latin typeface="Arial"/>
                <a:ea typeface="Arial"/>
                <a:cs typeface="Arial"/>
                <a:sym typeface="Arial"/>
              </a:defRPr>
            </a:lvl1pPr>
            <a:lvl2pPr indent="-228600" lvl="1" marL="914400" marR="0" rtl="0" algn="l">
              <a:lnSpc>
                <a:spcPct val="90000"/>
              </a:lnSpc>
              <a:spcBef>
                <a:spcPts val="2000"/>
              </a:spcBef>
              <a:spcAft>
                <a:spcPts val="0"/>
              </a:spcAft>
              <a:buClr>
                <a:srgbClr val="333D47"/>
              </a:buClr>
              <a:buSzPts val="2000"/>
              <a:buFont typeface="Arial"/>
              <a:buNone/>
              <a:defRPr b="0" i="0" sz="2000" u="none" cap="none" strike="noStrike">
                <a:solidFill>
                  <a:srgbClr val="333D47"/>
                </a:solidFill>
                <a:latin typeface="Arial"/>
                <a:ea typeface="Arial"/>
                <a:cs typeface="Arial"/>
                <a:sym typeface="Arial"/>
              </a:defRPr>
            </a:lvl2pPr>
            <a:lvl3pPr indent="-355600" lvl="2" marL="1371600" marR="0" rtl="0" algn="l">
              <a:lnSpc>
                <a:spcPct val="90000"/>
              </a:lnSpc>
              <a:spcBef>
                <a:spcPts val="667"/>
              </a:spcBef>
              <a:spcAft>
                <a:spcPts val="0"/>
              </a:spcAft>
              <a:buClr>
                <a:srgbClr val="333D47"/>
              </a:buClr>
              <a:buSzPts val="2000"/>
              <a:buFont typeface="Arial"/>
              <a:buChar char="•"/>
              <a:defRPr b="0" i="0" sz="2000" u="none" cap="none" strike="noStrike">
                <a:solidFill>
                  <a:srgbClr val="333D47"/>
                </a:solidFill>
                <a:latin typeface="Arial"/>
                <a:ea typeface="Arial"/>
                <a:cs typeface="Arial"/>
                <a:sym typeface="Arial"/>
              </a:defRPr>
            </a:lvl3pPr>
            <a:lvl4pPr indent="-355600" lvl="3" marL="1828800" marR="0" rtl="0" algn="l">
              <a:lnSpc>
                <a:spcPct val="90000"/>
              </a:lnSpc>
              <a:spcBef>
                <a:spcPts val="667"/>
              </a:spcBef>
              <a:spcAft>
                <a:spcPts val="0"/>
              </a:spcAft>
              <a:buClr>
                <a:srgbClr val="333D47"/>
              </a:buClr>
              <a:buSzPts val="2000"/>
              <a:buFont typeface="Arial"/>
              <a:buChar char="•"/>
              <a:defRPr b="0" i="0" sz="2000" u="none" cap="none" strike="noStrike">
                <a:solidFill>
                  <a:srgbClr val="333D47"/>
                </a:solidFill>
                <a:latin typeface="Arial"/>
                <a:ea typeface="Arial"/>
                <a:cs typeface="Arial"/>
                <a:sym typeface="Arial"/>
              </a:defRPr>
            </a:lvl4pPr>
            <a:lvl5pPr indent="-355600" lvl="4" marL="2286000" marR="0" rtl="0" algn="l">
              <a:lnSpc>
                <a:spcPct val="90000"/>
              </a:lnSpc>
              <a:spcBef>
                <a:spcPts val="667"/>
              </a:spcBef>
              <a:spcAft>
                <a:spcPts val="0"/>
              </a:spcAft>
              <a:buClr>
                <a:srgbClr val="333D47"/>
              </a:buClr>
              <a:buSzPts val="2000"/>
              <a:buFont typeface="Arial"/>
              <a:buChar char="•"/>
              <a:defRPr b="0" i="0" sz="2000" u="none" cap="none" strike="noStrike">
                <a:solidFill>
                  <a:srgbClr val="333D47"/>
                </a:solidFill>
                <a:latin typeface="Arial"/>
                <a:ea typeface="Arial"/>
                <a:cs typeface="Arial"/>
                <a:sym typeface="Arial"/>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9pPr>
          </a:lstStyle>
          <a:p/>
        </p:txBody>
      </p:sp>
      <p:sp>
        <p:nvSpPr>
          <p:cNvPr id="12" name="Google Shape;12;p1"/>
          <p:cNvSpPr txBox="1"/>
          <p:nvPr/>
        </p:nvSpPr>
        <p:spPr>
          <a:xfrm>
            <a:off x="7633462" y="8928100"/>
            <a:ext cx="1019175"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000" u="none" cap="none" strike="noStrike">
                <a:solidFill>
                  <a:srgbClr val="000000"/>
                </a:solidFill>
                <a:latin typeface="Calibri"/>
                <a:ea typeface="Calibri"/>
                <a:cs typeface="Calibri"/>
                <a:sym typeface="Calibri"/>
              </a:rPr>
              <a:t>Sensitivity: Internal</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8.png"/><Relationship Id="rId10" Type="http://schemas.openxmlformats.org/officeDocument/2006/relationships/image" Target="../media/image27.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8.png"/><Relationship Id="rId10" Type="http://schemas.openxmlformats.org/officeDocument/2006/relationships/image" Target="../media/image27.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9.jpg"/><Relationship Id="rId4" Type="http://schemas.openxmlformats.org/officeDocument/2006/relationships/image" Target="../media/image41.jpg"/><Relationship Id="rId5" Type="http://schemas.openxmlformats.org/officeDocument/2006/relationships/image" Target="../media/image45.jpg"/><Relationship Id="rId6" Type="http://schemas.openxmlformats.org/officeDocument/2006/relationships/image" Target="../media/image4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3.jpg"/><Relationship Id="rId11" Type="http://schemas.openxmlformats.org/officeDocument/2006/relationships/image" Target="../media/image17.jpg"/><Relationship Id="rId10" Type="http://schemas.openxmlformats.org/officeDocument/2006/relationships/image" Target="../media/image15.jpg"/><Relationship Id="rId12" Type="http://schemas.openxmlformats.org/officeDocument/2006/relationships/image" Target="../media/image21.jpg"/><Relationship Id="rId9" Type="http://schemas.openxmlformats.org/officeDocument/2006/relationships/image" Target="../media/image26.jpg"/><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11.jpg"/><Relationship Id="rId8"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ahs.aia.com/au/en/resources/assembly" TargetMode="External"/><Relationship Id="rId4" Type="http://schemas.openxmlformats.org/officeDocument/2006/relationships/image" Target="../media/image25.png"/><Relationship Id="rId5" Type="http://schemas.openxmlformats.org/officeDocument/2006/relationships/hyperlink" Target="https://ahs.aia.com/au/en/resources/assembly" TargetMode="External"/><Relationship Id="rId6" Type="http://schemas.openxmlformats.org/officeDocument/2006/relationships/hyperlink" Target="https://ahs.aia.com/au/en/resources/assembl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18.png"/><Relationship Id="rId10" Type="http://schemas.openxmlformats.org/officeDocument/2006/relationships/image" Target="../media/image27.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18.png"/><Relationship Id="rId10" Type="http://schemas.openxmlformats.org/officeDocument/2006/relationships/image" Target="../media/image27.png"/><Relationship Id="rId9"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3.jpg"/><Relationship Id="rId4" Type="http://schemas.openxmlformats.org/officeDocument/2006/relationships/image" Target="../media/image29.jpg"/><Relationship Id="rId5" Type="http://schemas.openxmlformats.org/officeDocument/2006/relationships/image" Target="../media/image28.jpg"/><Relationship Id="rId6" Type="http://schemas.openxmlformats.org/officeDocument/2006/relationships/image" Target="../media/image3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jpg"/><Relationship Id="rId4" Type="http://schemas.openxmlformats.org/officeDocument/2006/relationships/image" Target="../media/image34.jpg"/><Relationship Id="rId5" Type="http://schemas.openxmlformats.org/officeDocument/2006/relationships/image" Target="../media/image44.jpg"/><Relationship Id="rId6" Type="http://schemas.openxmlformats.org/officeDocument/2006/relationships/image" Target="../media/image3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9"/>
          <p:cNvSpPr txBox="1"/>
          <p:nvPr>
            <p:ph type="title"/>
          </p:nvPr>
        </p:nvSpPr>
        <p:spPr>
          <a:xfrm>
            <a:off x="464461" y="1848008"/>
            <a:ext cx="4467757" cy="182042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7000"/>
              <a:buFont typeface="Arial"/>
              <a:buNone/>
            </a:pPr>
            <a:r>
              <a:rPr lang="en-US"/>
              <a:t>AIA Healthiest </a:t>
            </a:r>
            <a:br>
              <a:rPr lang="en-US"/>
            </a:br>
            <a:r>
              <a:rPr lang="en-US"/>
              <a:t>Schools</a:t>
            </a:r>
            <a:endParaRPr/>
          </a:p>
        </p:txBody>
      </p:sp>
      <p:sp>
        <p:nvSpPr>
          <p:cNvPr id="119" name="Google Shape;119;p9"/>
          <p:cNvSpPr txBox="1"/>
          <p:nvPr/>
        </p:nvSpPr>
        <p:spPr>
          <a:xfrm>
            <a:off x="446647" y="520700"/>
            <a:ext cx="2914286"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120" name="Google Shape;120;p9"/>
          <p:cNvSpPr txBox="1"/>
          <p:nvPr/>
        </p:nvSpPr>
        <p:spPr>
          <a:xfrm>
            <a:off x="446650" y="4780731"/>
            <a:ext cx="6387300" cy="1213500"/>
          </a:xfrm>
          <a:prstGeom prst="rect">
            <a:avLst/>
          </a:prstGeom>
          <a:noFill/>
          <a:ln>
            <a:noFill/>
          </a:ln>
        </p:spPr>
        <p:txBody>
          <a:bodyPr anchorCtr="0" anchor="b" bIns="0" lIns="0" spcFirstLastPara="1" rIns="0" wrap="square" tIns="12700">
            <a:spAutoFit/>
          </a:bodyPr>
          <a:lstStyle/>
          <a:p>
            <a:pPr indent="0" lvl="0" marL="12700" marR="0" rtl="0" algn="l">
              <a:lnSpc>
                <a:spcPct val="100000"/>
              </a:lnSpc>
              <a:spcBef>
                <a:spcPts val="0"/>
              </a:spcBef>
              <a:spcAft>
                <a:spcPts val="0"/>
              </a:spcAft>
              <a:buNone/>
            </a:pPr>
            <a:r>
              <a:rPr b="1" lang="en-US" sz="2600">
                <a:solidFill>
                  <a:srgbClr val="FFFFFF"/>
                </a:solidFill>
                <a:latin typeface="Arial"/>
                <a:ea typeface="Arial"/>
                <a:cs typeface="Arial"/>
                <a:sym typeface="Arial"/>
              </a:rPr>
              <a:t>An assembly introducing the  fundamentals of healthy lifestyles and AIA Healthiest Schools.</a:t>
            </a:r>
            <a:endParaRPr/>
          </a:p>
        </p:txBody>
      </p:sp>
      <p:sp>
        <p:nvSpPr>
          <p:cNvPr id="121" name="Google Shape;121;p9"/>
          <p:cNvSpPr txBox="1"/>
          <p:nvPr/>
        </p:nvSpPr>
        <p:spPr>
          <a:xfrm>
            <a:off x="749300" y="7308596"/>
            <a:ext cx="1308735"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D21145"/>
                </a:solidFill>
                <a:latin typeface="Arial"/>
                <a:ea typeface="Arial"/>
                <a:cs typeface="Arial"/>
                <a:sym typeface="Arial"/>
              </a:rPr>
              <a:t>Years: </a:t>
            </a:r>
            <a:r>
              <a:rPr lang="en-US" sz="1800">
                <a:solidFill>
                  <a:srgbClr val="D21145"/>
                </a:solidFill>
                <a:latin typeface="Arial"/>
                <a:ea typeface="Arial"/>
                <a:cs typeface="Arial"/>
                <a:sym typeface="Arial"/>
              </a:rPr>
              <a:t>F–6 </a:t>
            </a:r>
            <a:endParaRPr sz="1800">
              <a:solidFill>
                <a:schemeClr val="dk1"/>
              </a:solidFill>
              <a:latin typeface="Arial"/>
              <a:ea typeface="Arial"/>
              <a:cs typeface="Arial"/>
              <a:sym typeface="Arial"/>
            </a:endParaRPr>
          </a:p>
        </p:txBody>
      </p:sp>
      <p:sp>
        <p:nvSpPr>
          <p:cNvPr id="122" name="Google Shape;122;p9"/>
          <p:cNvSpPr txBox="1"/>
          <p:nvPr/>
        </p:nvSpPr>
        <p:spPr>
          <a:xfrm>
            <a:off x="749301" y="8232590"/>
            <a:ext cx="3423688"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800">
                <a:solidFill>
                  <a:srgbClr val="D21145"/>
                </a:solidFill>
                <a:latin typeface="Arial"/>
                <a:ea typeface="Arial"/>
                <a:cs typeface="Arial"/>
                <a:sym typeface="Arial"/>
              </a:rPr>
              <a:t>Time: </a:t>
            </a:r>
            <a:r>
              <a:rPr lang="en-US" sz="1800">
                <a:solidFill>
                  <a:srgbClr val="D21145"/>
                </a:solidFill>
                <a:latin typeface="Arial"/>
                <a:ea typeface="Arial"/>
                <a:cs typeface="Arial"/>
                <a:sym typeface="Arial"/>
              </a:rPr>
              <a:t>Approx. 15–20 minutes</a:t>
            </a:r>
            <a:endParaRPr sz="1800">
              <a:solidFill>
                <a:schemeClr val="dk1"/>
              </a:solidFill>
              <a:latin typeface="Arial"/>
              <a:ea typeface="Arial"/>
              <a:cs typeface="Arial"/>
              <a:sym typeface="Arial"/>
            </a:endParaRPr>
          </a:p>
        </p:txBody>
      </p:sp>
      <p:pic>
        <p:nvPicPr>
          <p:cNvPr id="123" name="Google Shape;123;p9" title="Screenshot 2026-05-22 at 4.18.03 pm.png"/>
          <p:cNvPicPr preferRelativeResize="0"/>
          <p:nvPr/>
        </p:nvPicPr>
        <p:blipFill>
          <a:blip r:embed="rId3">
            <a:alphaModFix/>
          </a:blip>
          <a:stretch>
            <a:fillRect/>
          </a:stretch>
        </p:blipFill>
        <p:spPr>
          <a:xfrm>
            <a:off x="13758326" y="7467600"/>
            <a:ext cx="2091900" cy="142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Discover how to make changes that last…</a:t>
            </a:r>
            <a:endParaRPr/>
          </a:p>
        </p:txBody>
      </p:sp>
      <p:sp>
        <p:nvSpPr>
          <p:cNvPr id="271" name="Google Shape;271;p18"/>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272" name="Google Shape;272;p18"/>
          <p:cNvSpPr txBox="1"/>
          <p:nvPr>
            <p:ph idx="1" type="body"/>
          </p:nvPr>
        </p:nvSpPr>
        <p:spPr>
          <a:xfrm>
            <a:off x="464461" y="1636703"/>
            <a:ext cx="13155328" cy="990883"/>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rPr lang="en-US"/>
              <a:t>For example: Healthy changes are more likely to last if you think </a:t>
            </a:r>
            <a:r>
              <a:rPr lang="en-US">
                <a:solidFill>
                  <a:srgbClr val="D31145"/>
                </a:solidFill>
              </a:rPr>
              <a:t>EAST</a:t>
            </a:r>
            <a:r>
              <a:rPr lang="en-US"/>
              <a:t>:</a:t>
            </a:r>
            <a:endParaRPr/>
          </a:p>
          <a:p>
            <a:pPr indent="0" lvl="0" marL="0" rtl="0" algn="l">
              <a:lnSpc>
                <a:spcPct val="90000"/>
              </a:lnSpc>
              <a:spcBef>
                <a:spcPts val="1500"/>
              </a:spcBef>
              <a:spcAft>
                <a:spcPts val="0"/>
              </a:spcAft>
              <a:buClr>
                <a:srgbClr val="333D47"/>
              </a:buClr>
              <a:buSzPts val="2600"/>
              <a:buNone/>
            </a:pPr>
            <a:r>
              <a:t/>
            </a:r>
            <a:endParaRPr/>
          </a:p>
        </p:txBody>
      </p:sp>
      <p:grpSp>
        <p:nvGrpSpPr>
          <p:cNvPr descr="Image of a heart." id="273" name="Google Shape;273;p18"/>
          <p:cNvGrpSpPr/>
          <p:nvPr/>
        </p:nvGrpSpPr>
        <p:grpSpPr>
          <a:xfrm>
            <a:off x="675751" y="2896042"/>
            <a:ext cx="3165475" cy="3020060"/>
            <a:chOff x="675751" y="2896042"/>
            <a:chExt cx="3165475" cy="3020060"/>
          </a:xfrm>
        </p:grpSpPr>
        <p:sp>
          <p:nvSpPr>
            <p:cNvPr id="274" name="Google Shape;274;p18"/>
            <p:cNvSpPr/>
            <p:nvPr/>
          </p:nvSpPr>
          <p:spPr>
            <a:xfrm>
              <a:off x="675751" y="2896042"/>
              <a:ext cx="3165475" cy="3020060"/>
            </a:xfrm>
            <a:custGeom>
              <a:rect b="b" l="l" r="r" t="t"/>
              <a:pathLst>
                <a:path extrusionOk="0" h="3020060" w="3165475">
                  <a:moveTo>
                    <a:pt x="75057" y="0"/>
                  </a:moveTo>
                  <a:lnTo>
                    <a:pt x="43191" y="3254"/>
                  </a:lnTo>
                  <a:lnTo>
                    <a:pt x="18449" y="18470"/>
                  </a:lnTo>
                  <a:lnTo>
                    <a:pt x="3248" y="43228"/>
                  </a:lnTo>
                  <a:lnTo>
                    <a:pt x="0" y="75107"/>
                  </a:lnTo>
                  <a:lnTo>
                    <a:pt x="122961" y="1280121"/>
                  </a:lnTo>
                  <a:lnTo>
                    <a:pt x="130224" y="1317963"/>
                  </a:lnTo>
                  <a:lnTo>
                    <a:pt x="143686" y="1358971"/>
                  </a:lnTo>
                  <a:lnTo>
                    <a:pt x="161460" y="1398295"/>
                  </a:lnTo>
                  <a:lnTo>
                    <a:pt x="181660" y="1431086"/>
                  </a:lnTo>
                  <a:lnTo>
                    <a:pt x="1344066" y="2992437"/>
                  </a:lnTo>
                  <a:lnTo>
                    <a:pt x="1393074" y="3019532"/>
                  </a:lnTo>
                  <a:lnTo>
                    <a:pt x="1418509" y="3011675"/>
                  </a:lnTo>
                  <a:lnTo>
                    <a:pt x="1440434" y="2989668"/>
                  </a:lnTo>
                  <a:lnTo>
                    <a:pt x="3153702" y="386803"/>
                  </a:lnTo>
                  <a:lnTo>
                    <a:pt x="3165114" y="358832"/>
                  </a:lnTo>
                  <a:lnTo>
                    <a:pt x="3161882" y="334713"/>
                  </a:lnTo>
                  <a:lnTo>
                    <a:pt x="3145213" y="316982"/>
                  </a:lnTo>
                  <a:lnTo>
                    <a:pt x="3116313" y="308178"/>
                  </a:lnTo>
                  <a:lnTo>
                    <a:pt x="75057"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5" name="Google Shape;275;p18"/>
            <p:cNvGrpSpPr/>
            <p:nvPr/>
          </p:nvGrpSpPr>
          <p:grpSpPr>
            <a:xfrm>
              <a:off x="1389496" y="3656914"/>
              <a:ext cx="1313846" cy="1022985"/>
              <a:chOff x="1389496" y="3656914"/>
              <a:chExt cx="1313846" cy="1022985"/>
            </a:xfrm>
          </p:grpSpPr>
          <p:sp>
            <p:nvSpPr>
              <p:cNvPr id="276" name="Google Shape;276;p18"/>
              <p:cNvSpPr/>
              <p:nvPr/>
            </p:nvSpPr>
            <p:spPr>
              <a:xfrm>
                <a:off x="1389496" y="3656914"/>
                <a:ext cx="657225" cy="657225"/>
              </a:xfrm>
              <a:custGeom>
                <a:rect b="b" l="l" r="r" t="t"/>
                <a:pathLst>
                  <a:path extrusionOk="0" h="657225" w="657225">
                    <a:moveTo>
                      <a:pt x="287467" y="0"/>
                    </a:moveTo>
                    <a:lnTo>
                      <a:pt x="243464" y="3368"/>
                    </a:lnTo>
                    <a:lnTo>
                      <a:pt x="200298" y="13472"/>
                    </a:lnTo>
                    <a:lnTo>
                      <a:pt x="158806" y="30312"/>
                    </a:lnTo>
                    <a:lnTo>
                      <a:pt x="119824" y="53888"/>
                    </a:lnTo>
                    <a:lnTo>
                      <a:pt x="84191" y="84200"/>
                    </a:lnTo>
                    <a:lnTo>
                      <a:pt x="53882" y="119834"/>
                    </a:lnTo>
                    <a:lnTo>
                      <a:pt x="30308" y="158815"/>
                    </a:lnTo>
                    <a:lnTo>
                      <a:pt x="13470" y="200307"/>
                    </a:lnTo>
                    <a:lnTo>
                      <a:pt x="3367" y="243474"/>
                    </a:lnTo>
                    <a:lnTo>
                      <a:pt x="0" y="287477"/>
                    </a:lnTo>
                    <a:lnTo>
                      <a:pt x="3367" y="331480"/>
                    </a:lnTo>
                    <a:lnTo>
                      <a:pt x="13470" y="374646"/>
                    </a:lnTo>
                    <a:lnTo>
                      <a:pt x="30308" y="416138"/>
                    </a:lnTo>
                    <a:lnTo>
                      <a:pt x="53882" y="455120"/>
                    </a:lnTo>
                    <a:lnTo>
                      <a:pt x="84191" y="490753"/>
                    </a:lnTo>
                    <a:lnTo>
                      <a:pt x="250218" y="656767"/>
                    </a:lnTo>
                    <a:lnTo>
                      <a:pt x="656758" y="250215"/>
                    </a:lnTo>
                    <a:lnTo>
                      <a:pt x="490743" y="84200"/>
                    </a:lnTo>
                    <a:lnTo>
                      <a:pt x="455110" y="53888"/>
                    </a:lnTo>
                    <a:lnTo>
                      <a:pt x="416129" y="30312"/>
                    </a:lnTo>
                    <a:lnTo>
                      <a:pt x="374637" y="13472"/>
                    </a:lnTo>
                    <a:lnTo>
                      <a:pt x="331470" y="3368"/>
                    </a:lnTo>
                    <a:lnTo>
                      <a:pt x="28746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7" name="Google Shape;277;p18"/>
              <p:cNvSpPr/>
              <p:nvPr/>
            </p:nvSpPr>
            <p:spPr>
              <a:xfrm>
                <a:off x="1639717" y="3656914"/>
                <a:ext cx="1063625" cy="1022985"/>
              </a:xfrm>
              <a:custGeom>
                <a:rect b="b" l="l" r="r" t="t"/>
                <a:pathLst>
                  <a:path extrusionOk="0" h="1022985" w="1063625">
                    <a:moveTo>
                      <a:pt x="775830" y="0"/>
                    </a:moveTo>
                    <a:lnTo>
                      <a:pt x="731827" y="3368"/>
                    </a:lnTo>
                    <a:lnTo>
                      <a:pt x="688660" y="13472"/>
                    </a:lnTo>
                    <a:lnTo>
                      <a:pt x="647168" y="30312"/>
                    </a:lnTo>
                    <a:lnTo>
                      <a:pt x="608187" y="53888"/>
                    </a:lnTo>
                    <a:lnTo>
                      <a:pt x="572554" y="84200"/>
                    </a:lnTo>
                    <a:lnTo>
                      <a:pt x="0" y="656767"/>
                    </a:lnTo>
                    <a:lnTo>
                      <a:pt x="337680" y="994448"/>
                    </a:lnTo>
                    <a:lnTo>
                      <a:pt x="369898" y="1015843"/>
                    </a:lnTo>
                    <a:lnTo>
                      <a:pt x="406544" y="1022975"/>
                    </a:lnTo>
                    <a:lnTo>
                      <a:pt x="443188" y="1015843"/>
                    </a:lnTo>
                    <a:lnTo>
                      <a:pt x="475399" y="994448"/>
                    </a:lnTo>
                    <a:lnTo>
                      <a:pt x="979106" y="490753"/>
                    </a:lnTo>
                    <a:lnTo>
                      <a:pt x="1009418" y="455120"/>
                    </a:lnTo>
                    <a:lnTo>
                      <a:pt x="1032995" y="416138"/>
                    </a:lnTo>
                    <a:lnTo>
                      <a:pt x="1049835" y="374646"/>
                    </a:lnTo>
                    <a:lnTo>
                      <a:pt x="1059939" y="331480"/>
                    </a:lnTo>
                    <a:lnTo>
                      <a:pt x="1063307" y="287477"/>
                    </a:lnTo>
                    <a:lnTo>
                      <a:pt x="1059939" y="243474"/>
                    </a:lnTo>
                    <a:lnTo>
                      <a:pt x="1049835" y="200307"/>
                    </a:lnTo>
                    <a:lnTo>
                      <a:pt x="1032995" y="158815"/>
                    </a:lnTo>
                    <a:lnTo>
                      <a:pt x="1009418" y="119834"/>
                    </a:lnTo>
                    <a:lnTo>
                      <a:pt x="979106" y="84200"/>
                    </a:lnTo>
                    <a:lnTo>
                      <a:pt x="943473" y="53888"/>
                    </a:lnTo>
                    <a:lnTo>
                      <a:pt x="904491" y="30312"/>
                    </a:lnTo>
                    <a:lnTo>
                      <a:pt x="862999" y="13472"/>
                    </a:lnTo>
                    <a:lnTo>
                      <a:pt x="819833" y="3368"/>
                    </a:lnTo>
                    <a:lnTo>
                      <a:pt x="775830"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278" name="Google Shape;278;p18"/>
          <p:cNvSpPr/>
          <p:nvPr/>
        </p:nvSpPr>
        <p:spPr>
          <a:xfrm>
            <a:off x="452696" y="3517497"/>
            <a:ext cx="3611308" cy="3352800"/>
          </a:xfrm>
          <a:custGeom>
            <a:rect b="b" l="l" r="r" t="t"/>
            <a:pathLst>
              <a:path extrusionOk="0" h="3352800" w="3611308">
                <a:moveTo>
                  <a:pt x="152400" y="0"/>
                </a:moveTo>
                <a:lnTo>
                  <a:pt x="278805" y="0"/>
                </a:lnTo>
                <a:lnTo>
                  <a:pt x="346016" y="658666"/>
                </a:lnTo>
                <a:lnTo>
                  <a:pt x="353279" y="696508"/>
                </a:lnTo>
                <a:lnTo>
                  <a:pt x="366741" y="737516"/>
                </a:lnTo>
                <a:lnTo>
                  <a:pt x="384515" y="776840"/>
                </a:lnTo>
                <a:lnTo>
                  <a:pt x="404715" y="809631"/>
                </a:lnTo>
                <a:lnTo>
                  <a:pt x="1567121" y="2370982"/>
                </a:lnTo>
                <a:lnTo>
                  <a:pt x="1616129" y="2398077"/>
                </a:lnTo>
                <a:lnTo>
                  <a:pt x="1641564" y="2390220"/>
                </a:lnTo>
                <a:lnTo>
                  <a:pt x="1663489" y="2368213"/>
                </a:lnTo>
                <a:lnTo>
                  <a:pt x="3222304" y="0"/>
                </a:lnTo>
                <a:lnTo>
                  <a:pt x="3458908" y="0"/>
                </a:lnTo>
                <a:lnTo>
                  <a:pt x="3507076" y="7769"/>
                </a:lnTo>
                <a:lnTo>
                  <a:pt x="3548911" y="29405"/>
                </a:lnTo>
                <a:lnTo>
                  <a:pt x="3581902" y="62396"/>
                </a:lnTo>
                <a:lnTo>
                  <a:pt x="3603538" y="104231"/>
                </a:lnTo>
                <a:lnTo>
                  <a:pt x="3611308" y="152400"/>
                </a:lnTo>
                <a:lnTo>
                  <a:pt x="3611308" y="3200400"/>
                </a:lnTo>
                <a:lnTo>
                  <a:pt x="3603538" y="3248568"/>
                </a:lnTo>
                <a:lnTo>
                  <a:pt x="3581902" y="3290403"/>
                </a:lnTo>
                <a:lnTo>
                  <a:pt x="3548911" y="3323394"/>
                </a:lnTo>
                <a:lnTo>
                  <a:pt x="3507076" y="3345030"/>
                </a:lnTo>
                <a:lnTo>
                  <a:pt x="3458908" y="3352800"/>
                </a:lnTo>
                <a:lnTo>
                  <a:pt x="152400" y="3352800"/>
                </a:lnTo>
                <a:lnTo>
                  <a:pt x="104231" y="3345030"/>
                </a:lnTo>
                <a:lnTo>
                  <a:pt x="62396" y="3323394"/>
                </a:lnTo>
                <a:lnTo>
                  <a:pt x="29405" y="3290403"/>
                </a:lnTo>
                <a:lnTo>
                  <a:pt x="7769" y="3248568"/>
                </a:lnTo>
                <a:lnTo>
                  <a:pt x="0" y="3200400"/>
                </a:lnTo>
                <a:lnTo>
                  <a:pt x="0" y="152400"/>
                </a:lnTo>
                <a:lnTo>
                  <a:pt x="7769" y="104231"/>
                </a:lnTo>
                <a:lnTo>
                  <a:pt x="29405" y="62396"/>
                </a:lnTo>
                <a:lnTo>
                  <a:pt x="62396" y="29405"/>
                </a:lnTo>
                <a:lnTo>
                  <a:pt x="104231" y="7769"/>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9" name="Google Shape;279;p18"/>
          <p:cNvSpPr txBox="1"/>
          <p:nvPr/>
        </p:nvSpPr>
        <p:spPr>
          <a:xfrm>
            <a:off x="1320406" y="6014476"/>
            <a:ext cx="1875900" cy="813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600">
                <a:solidFill>
                  <a:srgbClr val="FFFFFF"/>
                </a:solidFill>
                <a:latin typeface="Arial"/>
                <a:ea typeface="Arial"/>
                <a:cs typeface="Arial"/>
                <a:sym typeface="Arial"/>
              </a:rPr>
              <a:t>Make it </a:t>
            </a:r>
            <a:r>
              <a:rPr b="1" lang="en-US" sz="2600">
                <a:solidFill>
                  <a:srgbClr val="FFFFFF"/>
                </a:solidFill>
                <a:latin typeface="Arial"/>
                <a:ea typeface="Arial"/>
                <a:cs typeface="Arial"/>
                <a:sym typeface="Arial"/>
              </a:rPr>
              <a:t>E</a:t>
            </a:r>
            <a:r>
              <a:rPr lang="en-US" sz="2600">
                <a:solidFill>
                  <a:srgbClr val="FFFFFF"/>
                </a:solidFill>
                <a:latin typeface="Arial"/>
                <a:ea typeface="Arial"/>
                <a:cs typeface="Arial"/>
                <a:sym typeface="Arial"/>
              </a:rPr>
              <a:t>asy</a:t>
            </a:r>
            <a:endParaRPr sz="2600">
              <a:solidFill>
                <a:schemeClr val="dk1"/>
              </a:solidFill>
              <a:latin typeface="Arial"/>
              <a:ea typeface="Arial"/>
              <a:cs typeface="Arial"/>
              <a:sym typeface="Arial"/>
            </a:endParaRPr>
          </a:p>
        </p:txBody>
      </p:sp>
      <p:grpSp>
        <p:nvGrpSpPr>
          <p:cNvPr descr="Image of a smiley face." id="280" name="Google Shape;280;p18"/>
          <p:cNvGrpSpPr/>
          <p:nvPr/>
        </p:nvGrpSpPr>
        <p:grpSpPr>
          <a:xfrm>
            <a:off x="4731890" y="2896892"/>
            <a:ext cx="2884170" cy="3033395"/>
            <a:chOff x="4731890" y="2896892"/>
            <a:chExt cx="2884170" cy="3033395"/>
          </a:xfrm>
        </p:grpSpPr>
        <p:grpSp>
          <p:nvGrpSpPr>
            <p:cNvPr id="281" name="Google Shape;281;p18"/>
            <p:cNvGrpSpPr/>
            <p:nvPr/>
          </p:nvGrpSpPr>
          <p:grpSpPr>
            <a:xfrm>
              <a:off x="4731890" y="2896892"/>
              <a:ext cx="2884170" cy="3033395"/>
              <a:chOff x="4731890" y="2896892"/>
              <a:chExt cx="2884170" cy="3033395"/>
            </a:xfrm>
          </p:grpSpPr>
          <p:sp>
            <p:nvSpPr>
              <p:cNvPr id="282" name="Google Shape;282;p18"/>
              <p:cNvSpPr/>
              <p:nvPr/>
            </p:nvSpPr>
            <p:spPr>
              <a:xfrm>
                <a:off x="4731890" y="2896892"/>
                <a:ext cx="2884170" cy="3033395"/>
              </a:xfrm>
              <a:custGeom>
                <a:rect b="b" l="l" r="r" t="t"/>
                <a:pathLst>
                  <a:path extrusionOk="0" h="3033395" w="2884170">
                    <a:moveTo>
                      <a:pt x="83172" y="0"/>
                    </a:moveTo>
                    <a:lnTo>
                      <a:pt x="50697" y="2966"/>
                    </a:lnTo>
                    <a:lnTo>
                      <a:pt x="24226" y="18000"/>
                    </a:lnTo>
                    <a:lnTo>
                      <a:pt x="6435" y="42699"/>
                    </a:lnTo>
                    <a:lnTo>
                      <a:pt x="0" y="74663"/>
                    </a:lnTo>
                    <a:lnTo>
                      <a:pt x="7454" y="2060575"/>
                    </a:lnTo>
                    <a:lnTo>
                      <a:pt x="30395" y="2129431"/>
                    </a:lnTo>
                    <a:lnTo>
                      <a:pt x="85331" y="2176856"/>
                    </a:lnTo>
                    <a:lnTo>
                      <a:pt x="2126970" y="3026714"/>
                    </a:lnTo>
                    <a:lnTo>
                      <a:pt x="2158790" y="3032873"/>
                    </a:lnTo>
                    <a:lnTo>
                      <a:pt x="2187887" y="3025690"/>
                    </a:lnTo>
                    <a:lnTo>
                      <a:pt x="2211100" y="3006742"/>
                    </a:lnTo>
                    <a:lnTo>
                      <a:pt x="2225268" y="2977603"/>
                    </a:lnTo>
                    <a:lnTo>
                      <a:pt x="2882569" y="397217"/>
                    </a:lnTo>
                    <a:lnTo>
                      <a:pt x="2884075" y="364775"/>
                    </a:lnTo>
                    <a:lnTo>
                      <a:pt x="2872773" y="336888"/>
                    </a:lnTo>
                    <a:lnTo>
                      <a:pt x="2850681" y="316470"/>
                    </a:lnTo>
                    <a:lnTo>
                      <a:pt x="2819819" y="306438"/>
                    </a:lnTo>
                    <a:lnTo>
                      <a:pt x="83172"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8"/>
              <p:cNvSpPr/>
              <p:nvPr/>
            </p:nvSpPr>
            <p:spPr>
              <a:xfrm>
                <a:off x="5436153" y="3675058"/>
                <a:ext cx="1105535" cy="1105535"/>
              </a:xfrm>
              <a:custGeom>
                <a:rect b="b" l="l" r="r" t="t"/>
                <a:pathLst>
                  <a:path extrusionOk="0" h="1105535" w="1105534">
                    <a:moveTo>
                      <a:pt x="552551" y="0"/>
                    </a:moveTo>
                    <a:lnTo>
                      <a:pt x="504961" y="2032"/>
                    </a:lnTo>
                    <a:lnTo>
                      <a:pt x="458478" y="8020"/>
                    </a:lnTo>
                    <a:lnTo>
                      <a:pt x="413271" y="17794"/>
                    </a:lnTo>
                    <a:lnTo>
                      <a:pt x="369506" y="31187"/>
                    </a:lnTo>
                    <a:lnTo>
                      <a:pt x="327351" y="48033"/>
                    </a:lnTo>
                    <a:lnTo>
                      <a:pt x="286973" y="68163"/>
                    </a:lnTo>
                    <a:lnTo>
                      <a:pt x="248540" y="91410"/>
                    </a:lnTo>
                    <a:lnTo>
                      <a:pt x="212220" y="117607"/>
                    </a:lnTo>
                    <a:lnTo>
                      <a:pt x="178179" y="146585"/>
                    </a:lnTo>
                    <a:lnTo>
                      <a:pt x="146585" y="178179"/>
                    </a:lnTo>
                    <a:lnTo>
                      <a:pt x="117607" y="212220"/>
                    </a:lnTo>
                    <a:lnTo>
                      <a:pt x="91410" y="248540"/>
                    </a:lnTo>
                    <a:lnTo>
                      <a:pt x="68163" y="286973"/>
                    </a:lnTo>
                    <a:lnTo>
                      <a:pt x="48033" y="327351"/>
                    </a:lnTo>
                    <a:lnTo>
                      <a:pt x="31187" y="369506"/>
                    </a:lnTo>
                    <a:lnTo>
                      <a:pt x="17794" y="413271"/>
                    </a:lnTo>
                    <a:lnTo>
                      <a:pt x="8020" y="458478"/>
                    </a:lnTo>
                    <a:lnTo>
                      <a:pt x="2032" y="504961"/>
                    </a:lnTo>
                    <a:lnTo>
                      <a:pt x="0" y="552551"/>
                    </a:lnTo>
                    <a:lnTo>
                      <a:pt x="2032" y="600139"/>
                    </a:lnTo>
                    <a:lnTo>
                      <a:pt x="8020" y="646620"/>
                    </a:lnTo>
                    <a:lnTo>
                      <a:pt x="17794" y="691826"/>
                    </a:lnTo>
                    <a:lnTo>
                      <a:pt x="31187" y="735590"/>
                    </a:lnTo>
                    <a:lnTo>
                      <a:pt x="48033" y="777744"/>
                    </a:lnTo>
                    <a:lnTo>
                      <a:pt x="68163" y="818121"/>
                    </a:lnTo>
                    <a:lnTo>
                      <a:pt x="91410" y="856553"/>
                    </a:lnTo>
                    <a:lnTo>
                      <a:pt x="117607" y="892872"/>
                    </a:lnTo>
                    <a:lnTo>
                      <a:pt x="146585" y="926912"/>
                    </a:lnTo>
                    <a:lnTo>
                      <a:pt x="178179" y="958505"/>
                    </a:lnTo>
                    <a:lnTo>
                      <a:pt x="212220" y="987484"/>
                    </a:lnTo>
                    <a:lnTo>
                      <a:pt x="248540" y="1013680"/>
                    </a:lnTo>
                    <a:lnTo>
                      <a:pt x="286973" y="1036927"/>
                    </a:lnTo>
                    <a:lnTo>
                      <a:pt x="327351" y="1057057"/>
                    </a:lnTo>
                    <a:lnTo>
                      <a:pt x="369506" y="1073902"/>
                    </a:lnTo>
                    <a:lnTo>
                      <a:pt x="413271" y="1087296"/>
                    </a:lnTo>
                    <a:lnTo>
                      <a:pt x="458478" y="1097070"/>
                    </a:lnTo>
                    <a:lnTo>
                      <a:pt x="504961" y="1103057"/>
                    </a:lnTo>
                    <a:lnTo>
                      <a:pt x="552551" y="1105090"/>
                    </a:lnTo>
                    <a:lnTo>
                      <a:pt x="600141" y="1103057"/>
                    </a:lnTo>
                    <a:lnTo>
                      <a:pt x="646624" y="1097070"/>
                    </a:lnTo>
                    <a:lnTo>
                      <a:pt x="691832" y="1087296"/>
                    </a:lnTo>
                    <a:lnTo>
                      <a:pt x="735597" y="1073902"/>
                    </a:lnTo>
                    <a:lnTo>
                      <a:pt x="777752" y="1057057"/>
                    </a:lnTo>
                    <a:lnTo>
                      <a:pt x="818129" y="1036927"/>
                    </a:lnTo>
                    <a:lnTo>
                      <a:pt x="856562" y="1013680"/>
                    </a:lnTo>
                    <a:lnTo>
                      <a:pt x="892883" y="987484"/>
                    </a:lnTo>
                    <a:lnTo>
                      <a:pt x="926923" y="958505"/>
                    </a:lnTo>
                    <a:lnTo>
                      <a:pt x="958517" y="926912"/>
                    </a:lnTo>
                    <a:lnTo>
                      <a:pt x="987496" y="892872"/>
                    </a:lnTo>
                    <a:lnTo>
                      <a:pt x="1013692" y="856553"/>
                    </a:lnTo>
                    <a:lnTo>
                      <a:pt x="1036939" y="818121"/>
                    </a:lnTo>
                    <a:lnTo>
                      <a:pt x="1057069" y="777744"/>
                    </a:lnTo>
                    <a:lnTo>
                      <a:pt x="1073915" y="735590"/>
                    </a:lnTo>
                    <a:lnTo>
                      <a:pt x="1087308" y="691826"/>
                    </a:lnTo>
                    <a:lnTo>
                      <a:pt x="1097082" y="646620"/>
                    </a:lnTo>
                    <a:lnTo>
                      <a:pt x="1103070" y="600139"/>
                    </a:lnTo>
                    <a:lnTo>
                      <a:pt x="1105103" y="552551"/>
                    </a:lnTo>
                    <a:lnTo>
                      <a:pt x="1102860" y="503027"/>
                    </a:lnTo>
                    <a:lnTo>
                      <a:pt x="1096224" y="454308"/>
                    </a:lnTo>
                    <a:lnTo>
                      <a:pt x="1085331" y="406659"/>
                    </a:lnTo>
                    <a:lnTo>
                      <a:pt x="1070320" y="360343"/>
                    </a:lnTo>
                    <a:lnTo>
                      <a:pt x="1051327" y="315627"/>
                    </a:lnTo>
                    <a:lnTo>
                      <a:pt x="1028490" y="272773"/>
                    </a:lnTo>
                    <a:lnTo>
                      <a:pt x="1001946" y="232048"/>
                    </a:lnTo>
                    <a:lnTo>
                      <a:pt x="971833" y="193716"/>
                    </a:lnTo>
                    <a:lnTo>
                      <a:pt x="938289" y="158040"/>
                    </a:lnTo>
                    <a:lnTo>
                      <a:pt x="901449" y="125287"/>
                    </a:lnTo>
                    <a:lnTo>
                      <a:pt x="861453" y="95719"/>
                    </a:lnTo>
                    <a:lnTo>
                      <a:pt x="821397" y="70555"/>
                    </a:lnTo>
                    <a:lnTo>
                      <a:pt x="779666" y="49156"/>
                    </a:lnTo>
                    <a:lnTo>
                      <a:pt x="736451" y="31562"/>
                    </a:lnTo>
                    <a:lnTo>
                      <a:pt x="691941" y="17811"/>
                    </a:lnTo>
                    <a:lnTo>
                      <a:pt x="646328" y="7941"/>
                    </a:lnTo>
                    <a:lnTo>
                      <a:pt x="599802" y="1991"/>
                    </a:lnTo>
                    <a:lnTo>
                      <a:pt x="552551"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84" name="Google Shape;284;p18"/>
            <p:cNvPicPr preferRelativeResize="0"/>
            <p:nvPr/>
          </p:nvPicPr>
          <p:blipFill rotWithShape="1">
            <a:blip r:embed="rId3">
              <a:alphaModFix/>
            </a:blip>
            <a:srcRect b="0" l="0" r="0" t="0"/>
            <a:stretch/>
          </p:blipFill>
          <p:spPr>
            <a:xfrm>
              <a:off x="6084410" y="3970916"/>
              <a:ext cx="152273" cy="152273"/>
            </a:xfrm>
            <a:prstGeom prst="rect">
              <a:avLst/>
            </a:prstGeom>
            <a:noFill/>
            <a:ln>
              <a:noFill/>
            </a:ln>
          </p:spPr>
        </p:pic>
        <p:pic>
          <p:nvPicPr>
            <p:cNvPr id="285" name="Google Shape;285;p18"/>
            <p:cNvPicPr preferRelativeResize="0"/>
            <p:nvPr/>
          </p:nvPicPr>
          <p:blipFill rotWithShape="1">
            <a:blip r:embed="rId3">
              <a:alphaModFix/>
            </a:blip>
            <a:srcRect b="0" l="0" r="0" t="0"/>
            <a:stretch/>
          </p:blipFill>
          <p:spPr>
            <a:xfrm>
              <a:off x="5740726" y="3970916"/>
              <a:ext cx="152273" cy="152273"/>
            </a:xfrm>
            <a:prstGeom prst="rect">
              <a:avLst/>
            </a:prstGeom>
            <a:noFill/>
            <a:ln>
              <a:noFill/>
            </a:ln>
          </p:spPr>
        </p:pic>
        <p:sp>
          <p:nvSpPr>
            <p:cNvPr id="286" name="Google Shape;286;p18"/>
            <p:cNvSpPr/>
            <p:nvPr/>
          </p:nvSpPr>
          <p:spPr>
            <a:xfrm>
              <a:off x="5745078" y="4281455"/>
              <a:ext cx="492125" cy="239395"/>
            </a:xfrm>
            <a:custGeom>
              <a:rect b="b" l="l" r="r" t="t"/>
              <a:pathLst>
                <a:path extrusionOk="0" h="239395" w="492125">
                  <a:moveTo>
                    <a:pt x="491604" y="0"/>
                  </a:moveTo>
                  <a:lnTo>
                    <a:pt x="0" y="0"/>
                  </a:lnTo>
                  <a:lnTo>
                    <a:pt x="2655" y="28965"/>
                  </a:lnTo>
                  <a:lnTo>
                    <a:pt x="15809" y="84939"/>
                  </a:lnTo>
                  <a:lnTo>
                    <a:pt x="54794" y="150610"/>
                  </a:lnTo>
                  <a:lnTo>
                    <a:pt x="86984" y="182506"/>
                  </a:lnTo>
                  <a:lnTo>
                    <a:pt x="124138" y="207720"/>
                  </a:lnTo>
                  <a:lnTo>
                    <a:pt x="165063" y="225856"/>
                  </a:lnTo>
                  <a:lnTo>
                    <a:pt x="208562" y="236515"/>
                  </a:lnTo>
                  <a:lnTo>
                    <a:pt x="253441" y="239298"/>
                  </a:lnTo>
                  <a:lnTo>
                    <a:pt x="298504" y="233808"/>
                  </a:lnTo>
                  <a:lnTo>
                    <a:pt x="342557" y="219646"/>
                  </a:lnTo>
                  <a:lnTo>
                    <a:pt x="383539" y="196684"/>
                  </a:lnTo>
                  <a:lnTo>
                    <a:pt x="419371" y="167349"/>
                  </a:lnTo>
                  <a:lnTo>
                    <a:pt x="448829" y="132130"/>
                  </a:lnTo>
                  <a:lnTo>
                    <a:pt x="470687" y="91516"/>
                  </a:lnTo>
                  <a:lnTo>
                    <a:pt x="484089" y="46734"/>
                  </a:lnTo>
                  <a:lnTo>
                    <a:pt x="491604"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7" name="Google Shape;287;p18"/>
          <p:cNvSpPr/>
          <p:nvPr/>
        </p:nvSpPr>
        <p:spPr>
          <a:xfrm>
            <a:off x="4368800" y="3517497"/>
            <a:ext cx="3611308" cy="3352800"/>
          </a:xfrm>
          <a:custGeom>
            <a:rect b="b" l="l" r="r" t="t"/>
            <a:pathLst>
              <a:path extrusionOk="0" h="3352800" w="3611308">
                <a:moveTo>
                  <a:pt x="152400" y="0"/>
                </a:moveTo>
                <a:lnTo>
                  <a:pt x="365139" y="0"/>
                </a:lnTo>
                <a:lnTo>
                  <a:pt x="370544" y="1439970"/>
                </a:lnTo>
                <a:lnTo>
                  <a:pt x="393485" y="1508826"/>
                </a:lnTo>
                <a:lnTo>
                  <a:pt x="448421" y="1556251"/>
                </a:lnTo>
                <a:lnTo>
                  <a:pt x="2490060" y="2406109"/>
                </a:lnTo>
                <a:lnTo>
                  <a:pt x="2521880" y="2412268"/>
                </a:lnTo>
                <a:lnTo>
                  <a:pt x="2550977" y="2405085"/>
                </a:lnTo>
                <a:lnTo>
                  <a:pt x="2574190" y="2386137"/>
                </a:lnTo>
                <a:lnTo>
                  <a:pt x="2588358" y="2356998"/>
                </a:lnTo>
                <a:lnTo>
                  <a:pt x="3188756" y="0"/>
                </a:lnTo>
                <a:lnTo>
                  <a:pt x="3458908" y="0"/>
                </a:lnTo>
                <a:lnTo>
                  <a:pt x="3507076" y="7769"/>
                </a:lnTo>
                <a:lnTo>
                  <a:pt x="3548911" y="29405"/>
                </a:lnTo>
                <a:lnTo>
                  <a:pt x="3581902" y="62396"/>
                </a:lnTo>
                <a:lnTo>
                  <a:pt x="3603538" y="104231"/>
                </a:lnTo>
                <a:lnTo>
                  <a:pt x="3611308" y="152400"/>
                </a:lnTo>
                <a:lnTo>
                  <a:pt x="3611308" y="3200400"/>
                </a:lnTo>
                <a:lnTo>
                  <a:pt x="3603538" y="3248568"/>
                </a:lnTo>
                <a:lnTo>
                  <a:pt x="3581902" y="3290403"/>
                </a:lnTo>
                <a:lnTo>
                  <a:pt x="3548911" y="3323394"/>
                </a:lnTo>
                <a:lnTo>
                  <a:pt x="3507076" y="3345030"/>
                </a:lnTo>
                <a:lnTo>
                  <a:pt x="3458908" y="3352800"/>
                </a:lnTo>
                <a:lnTo>
                  <a:pt x="152400" y="3352800"/>
                </a:lnTo>
                <a:lnTo>
                  <a:pt x="104231" y="3345030"/>
                </a:lnTo>
                <a:lnTo>
                  <a:pt x="62396" y="3323394"/>
                </a:lnTo>
                <a:lnTo>
                  <a:pt x="29405" y="3290403"/>
                </a:lnTo>
                <a:lnTo>
                  <a:pt x="7769" y="3248568"/>
                </a:lnTo>
                <a:lnTo>
                  <a:pt x="0" y="3200400"/>
                </a:lnTo>
                <a:lnTo>
                  <a:pt x="0" y="152400"/>
                </a:lnTo>
                <a:lnTo>
                  <a:pt x="7769" y="104231"/>
                </a:lnTo>
                <a:lnTo>
                  <a:pt x="29405" y="62396"/>
                </a:lnTo>
                <a:lnTo>
                  <a:pt x="62396" y="29405"/>
                </a:lnTo>
                <a:lnTo>
                  <a:pt x="104231" y="7769"/>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8"/>
          <p:cNvSpPr txBox="1"/>
          <p:nvPr/>
        </p:nvSpPr>
        <p:spPr>
          <a:xfrm>
            <a:off x="4909205" y="6014476"/>
            <a:ext cx="2517000" cy="813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600">
                <a:solidFill>
                  <a:srgbClr val="FFFFFF"/>
                </a:solidFill>
                <a:latin typeface="Arial"/>
                <a:ea typeface="Arial"/>
                <a:cs typeface="Arial"/>
                <a:sym typeface="Arial"/>
              </a:rPr>
              <a:t>Make it </a:t>
            </a:r>
            <a:r>
              <a:rPr b="1" lang="en-US" sz="2600">
                <a:solidFill>
                  <a:srgbClr val="FFFFFF"/>
                </a:solidFill>
                <a:latin typeface="Arial"/>
                <a:ea typeface="Arial"/>
                <a:cs typeface="Arial"/>
                <a:sym typeface="Arial"/>
              </a:rPr>
              <a:t>A</a:t>
            </a:r>
            <a:r>
              <a:rPr lang="en-US" sz="2600">
                <a:solidFill>
                  <a:srgbClr val="FFFFFF"/>
                </a:solidFill>
                <a:latin typeface="Arial"/>
                <a:ea typeface="Arial"/>
                <a:cs typeface="Arial"/>
                <a:sym typeface="Arial"/>
              </a:rPr>
              <a:t>ttractive</a:t>
            </a:r>
            <a:endParaRPr sz="2600">
              <a:solidFill>
                <a:schemeClr val="dk1"/>
              </a:solidFill>
              <a:latin typeface="Arial"/>
              <a:ea typeface="Arial"/>
              <a:cs typeface="Arial"/>
              <a:sym typeface="Arial"/>
            </a:endParaRPr>
          </a:p>
        </p:txBody>
      </p:sp>
      <p:grpSp>
        <p:nvGrpSpPr>
          <p:cNvPr descr="Image of two face silhouettes, facing away from each other." id="289" name="Google Shape;289;p18"/>
          <p:cNvGrpSpPr/>
          <p:nvPr/>
        </p:nvGrpSpPr>
        <p:grpSpPr>
          <a:xfrm>
            <a:off x="8641156" y="2896944"/>
            <a:ext cx="2870835" cy="3046730"/>
            <a:chOff x="8641156" y="2896944"/>
            <a:chExt cx="2870835" cy="3046730"/>
          </a:xfrm>
        </p:grpSpPr>
        <p:sp>
          <p:nvSpPr>
            <p:cNvPr id="290" name="Google Shape;290;p18"/>
            <p:cNvSpPr/>
            <p:nvPr/>
          </p:nvSpPr>
          <p:spPr>
            <a:xfrm>
              <a:off x="8641156" y="2896944"/>
              <a:ext cx="2870835" cy="3046730"/>
            </a:xfrm>
            <a:custGeom>
              <a:rect b="b" l="l" r="r" t="t"/>
              <a:pathLst>
                <a:path extrusionOk="0" h="3046729" w="2870834">
                  <a:moveTo>
                    <a:pt x="78625" y="0"/>
                  </a:moveTo>
                  <a:lnTo>
                    <a:pt x="46514" y="2944"/>
                  </a:lnTo>
                  <a:lnTo>
                    <a:pt x="21020" y="17932"/>
                  </a:lnTo>
                  <a:lnTo>
                    <a:pt x="4671" y="42569"/>
                  </a:lnTo>
                  <a:lnTo>
                    <a:pt x="0" y="74460"/>
                  </a:lnTo>
                  <a:lnTo>
                    <a:pt x="167906" y="2975063"/>
                  </a:lnTo>
                  <a:lnTo>
                    <a:pt x="176327" y="3006714"/>
                  </a:lnTo>
                  <a:lnTo>
                    <a:pt x="195667" y="3030632"/>
                  </a:lnTo>
                  <a:lnTo>
                    <a:pt x="223101" y="3044540"/>
                  </a:lnTo>
                  <a:lnTo>
                    <a:pt x="255803" y="3046158"/>
                  </a:lnTo>
                  <a:lnTo>
                    <a:pt x="2350325" y="2724099"/>
                  </a:lnTo>
                  <a:lnTo>
                    <a:pt x="2413614" y="2690858"/>
                  </a:lnTo>
                  <a:lnTo>
                    <a:pt x="2448966" y="2628747"/>
                  </a:lnTo>
                  <a:lnTo>
                    <a:pt x="2870466" y="398310"/>
                  </a:lnTo>
                  <a:lnTo>
                    <a:pt x="2869975" y="365436"/>
                  </a:lnTo>
                  <a:lnTo>
                    <a:pt x="2857041" y="337178"/>
                  </a:lnTo>
                  <a:lnTo>
                    <a:pt x="2833846" y="316492"/>
                  </a:lnTo>
                  <a:lnTo>
                    <a:pt x="2802572" y="306336"/>
                  </a:lnTo>
                  <a:lnTo>
                    <a:pt x="78625"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8"/>
            <p:cNvSpPr/>
            <p:nvPr/>
          </p:nvSpPr>
          <p:spPr>
            <a:xfrm>
              <a:off x="9433319" y="3752370"/>
              <a:ext cx="789305" cy="1067435"/>
            </a:xfrm>
            <a:custGeom>
              <a:rect b="b" l="l" r="r" t="t"/>
              <a:pathLst>
                <a:path extrusionOk="0" h="1067435" w="789304">
                  <a:moveTo>
                    <a:pt x="403352" y="0"/>
                  </a:moveTo>
                  <a:lnTo>
                    <a:pt x="354033" y="4628"/>
                  </a:lnTo>
                  <a:lnTo>
                    <a:pt x="306524" y="14395"/>
                  </a:lnTo>
                  <a:lnTo>
                    <a:pt x="261350" y="29252"/>
                  </a:lnTo>
                  <a:lnTo>
                    <a:pt x="218936" y="49404"/>
                  </a:lnTo>
                  <a:lnTo>
                    <a:pt x="179711" y="75056"/>
                  </a:lnTo>
                  <a:lnTo>
                    <a:pt x="144099" y="106413"/>
                  </a:lnTo>
                  <a:lnTo>
                    <a:pt x="112529" y="143681"/>
                  </a:lnTo>
                  <a:lnTo>
                    <a:pt x="84428" y="188854"/>
                  </a:lnTo>
                  <a:lnTo>
                    <a:pt x="63221" y="237547"/>
                  </a:lnTo>
                  <a:lnTo>
                    <a:pt x="49236" y="288721"/>
                  </a:lnTo>
                  <a:lnTo>
                    <a:pt x="42801" y="341334"/>
                  </a:lnTo>
                  <a:lnTo>
                    <a:pt x="44244" y="394346"/>
                  </a:lnTo>
                  <a:lnTo>
                    <a:pt x="53894" y="446715"/>
                  </a:lnTo>
                  <a:lnTo>
                    <a:pt x="54986" y="450805"/>
                  </a:lnTo>
                  <a:lnTo>
                    <a:pt x="54960" y="455123"/>
                  </a:lnTo>
                  <a:lnTo>
                    <a:pt x="28198" y="520385"/>
                  </a:lnTo>
                  <a:lnTo>
                    <a:pt x="2484" y="571569"/>
                  </a:lnTo>
                  <a:lnTo>
                    <a:pt x="0" y="580402"/>
                  </a:lnTo>
                  <a:lnTo>
                    <a:pt x="1344" y="589103"/>
                  </a:lnTo>
                  <a:lnTo>
                    <a:pt x="6084" y="596520"/>
                  </a:lnTo>
                  <a:lnTo>
                    <a:pt x="13787" y="601503"/>
                  </a:lnTo>
                  <a:lnTo>
                    <a:pt x="60244" y="618902"/>
                  </a:lnTo>
                  <a:lnTo>
                    <a:pt x="65905" y="635597"/>
                  </a:lnTo>
                  <a:lnTo>
                    <a:pt x="70261" y="669959"/>
                  </a:lnTo>
                  <a:lnTo>
                    <a:pt x="73059" y="705402"/>
                  </a:lnTo>
                  <a:lnTo>
                    <a:pt x="74048" y="725341"/>
                  </a:lnTo>
                  <a:lnTo>
                    <a:pt x="74710" y="761734"/>
                  </a:lnTo>
                  <a:lnTo>
                    <a:pt x="80230" y="794924"/>
                  </a:lnTo>
                  <a:lnTo>
                    <a:pt x="127046" y="844733"/>
                  </a:lnTo>
                  <a:lnTo>
                    <a:pt x="173848" y="856366"/>
                  </a:lnTo>
                  <a:lnTo>
                    <a:pt x="232798" y="859072"/>
                  </a:lnTo>
                  <a:lnTo>
                    <a:pt x="242768" y="865549"/>
                  </a:lnTo>
                  <a:lnTo>
                    <a:pt x="251011" y="920163"/>
                  </a:lnTo>
                  <a:lnTo>
                    <a:pt x="253193" y="966104"/>
                  </a:lnTo>
                  <a:lnTo>
                    <a:pt x="253468" y="1010659"/>
                  </a:lnTo>
                  <a:lnTo>
                    <a:pt x="252763" y="1046765"/>
                  </a:lnTo>
                  <a:lnTo>
                    <a:pt x="254373" y="1055251"/>
                  </a:lnTo>
                  <a:lnTo>
                    <a:pt x="259165" y="1062010"/>
                  </a:lnTo>
                  <a:lnTo>
                    <a:pt x="266284" y="1066251"/>
                  </a:lnTo>
                  <a:lnTo>
                    <a:pt x="274874" y="1067186"/>
                  </a:lnTo>
                  <a:lnTo>
                    <a:pt x="646755" y="1026623"/>
                  </a:lnTo>
                  <a:lnTo>
                    <a:pt x="654401" y="1024169"/>
                  </a:lnTo>
                  <a:lnTo>
                    <a:pt x="660288" y="1019131"/>
                  </a:lnTo>
                  <a:lnTo>
                    <a:pt x="663816" y="1012248"/>
                  </a:lnTo>
                  <a:lnTo>
                    <a:pt x="664383" y="1004258"/>
                  </a:lnTo>
                  <a:lnTo>
                    <a:pt x="660791" y="948833"/>
                  </a:lnTo>
                  <a:lnTo>
                    <a:pt x="661481" y="883431"/>
                  </a:lnTo>
                  <a:lnTo>
                    <a:pt x="664674" y="818522"/>
                  </a:lnTo>
                  <a:lnTo>
                    <a:pt x="668592" y="764575"/>
                  </a:lnTo>
                  <a:lnTo>
                    <a:pt x="672866" y="725645"/>
                  </a:lnTo>
                  <a:lnTo>
                    <a:pt x="674606" y="722864"/>
                  </a:lnTo>
                  <a:lnTo>
                    <a:pt x="716649" y="649032"/>
                  </a:lnTo>
                  <a:lnTo>
                    <a:pt x="748048" y="579800"/>
                  </a:lnTo>
                  <a:lnTo>
                    <a:pt x="769879" y="515178"/>
                  </a:lnTo>
                  <a:lnTo>
                    <a:pt x="783218" y="455170"/>
                  </a:lnTo>
                  <a:lnTo>
                    <a:pt x="789140" y="399783"/>
                  </a:lnTo>
                  <a:lnTo>
                    <a:pt x="788721" y="349025"/>
                  </a:lnTo>
                  <a:lnTo>
                    <a:pt x="783036" y="302903"/>
                  </a:lnTo>
                  <a:lnTo>
                    <a:pt x="773160" y="261422"/>
                  </a:lnTo>
                  <a:lnTo>
                    <a:pt x="760169" y="224591"/>
                  </a:lnTo>
                  <a:lnTo>
                    <a:pt x="729143" y="164901"/>
                  </a:lnTo>
                  <a:lnTo>
                    <a:pt x="698562" y="123887"/>
                  </a:lnTo>
                  <a:lnTo>
                    <a:pt x="632998" y="64975"/>
                  </a:lnTo>
                  <a:lnTo>
                    <a:pt x="591272" y="39703"/>
                  </a:lnTo>
                  <a:lnTo>
                    <a:pt x="546861" y="20727"/>
                  </a:lnTo>
                  <a:lnTo>
                    <a:pt x="500349" y="7891"/>
                  </a:lnTo>
                  <a:lnTo>
                    <a:pt x="452318" y="1034"/>
                  </a:lnTo>
                  <a:lnTo>
                    <a:pt x="40335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8"/>
            <p:cNvSpPr/>
            <p:nvPr/>
          </p:nvSpPr>
          <p:spPr>
            <a:xfrm>
              <a:off x="9941056" y="3751953"/>
              <a:ext cx="789305" cy="1067435"/>
            </a:xfrm>
            <a:custGeom>
              <a:rect b="b" l="l" r="r" t="t"/>
              <a:pathLst>
                <a:path extrusionOk="0" h="1067435" w="789304">
                  <a:moveTo>
                    <a:pt x="385788" y="0"/>
                  </a:moveTo>
                  <a:lnTo>
                    <a:pt x="336821" y="1034"/>
                  </a:lnTo>
                  <a:lnTo>
                    <a:pt x="288791" y="7891"/>
                  </a:lnTo>
                  <a:lnTo>
                    <a:pt x="242278" y="20727"/>
                  </a:lnTo>
                  <a:lnTo>
                    <a:pt x="197868" y="39703"/>
                  </a:lnTo>
                  <a:lnTo>
                    <a:pt x="156142" y="64975"/>
                  </a:lnTo>
                  <a:lnTo>
                    <a:pt x="116794" y="97503"/>
                  </a:lnTo>
                  <a:lnTo>
                    <a:pt x="75881" y="142056"/>
                  </a:lnTo>
                  <a:lnTo>
                    <a:pt x="44002" y="192414"/>
                  </a:lnTo>
                  <a:lnTo>
                    <a:pt x="15980" y="261422"/>
                  </a:lnTo>
                  <a:lnTo>
                    <a:pt x="6104" y="302903"/>
                  </a:lnTo>
                  <a:lnTo>
                    <a:pt x="419" y="349025"/>
                  </a:lnTo>
                  <a:lnTo>
                    <a:pt x="0" y="399783"/>
                  </a:lnTo>
                  <a:lnTo>
                    <a:pt x="5922" y="455170"/>
                  </a:lnTo>
                  <a:lnTo>
                    <a:pt x="19261" y="515178"/>
                  </a:lnTo>
                  <a:lnTo>
                    <a:pt x="41092" y="579800"/>
                  </a:lnTo>
                  <a:lnTo>
                    <a:pt x="72491" y="649032"/>
                  </a:lnTo>
                  <a:lnTo>
                    <a:pt x="114534" y="722864"/>
                  </a:lnTo>
                  <a:lnTo>
                    <a:pt x="116274" y="725645"/>
                  </a:lnTo>
                  <a:lnTo>
                    <a:pt x="117366" y="728782"/>
                  </a:lnTo>
                  <a:lnTo>
                    <a:pt x="120548" y="764575"/>
                  </a:lnTo>
                  <a:lnTo>
                    <a:pt x="124466" y="818522"/>
                  </a:lnTo>
                  <a:lnTo>
                    <a:pt x="127659" y="883431"/>
                  </a:lnTo>
                  <a:lnTo>
                    <a:pt x="128349" y="948833"/>
                  </a:lnTo>
                  <a:lnTo>
                    <a:pt x="124757" y="1004258"/>
                  </a:lnTo>
                  <a:lnTo>
                    <a:pt x="125324" y="1012248"/>
                  </a:lnTo>
                  <a:lnTo>
                    <a:pt x="128851" y="1019131"/>
                  </a:lnTo>
                  <a:lnTo>
                    <a:pt x="134739" y="1024169"/>
                  </a:lnTo>
                  <a:lnTo>
                    <a:pt x="142385" y="1026623"/>
                  </a:lnTo>
                  <a:lnTo>
                    <a:pt x="514266" y="1067186"/>
                  </a:lnTo>
                  <a:lnTo>
                    <a:pt x="522856" y="1066251"/>
                  </a:lnTo>
                  <a:lnTo>
                    <a:pt x="529975" y="1062010"/>
                  </a:lnTo>
                  <a:lnTo>
                    <a:pt x="534767" y="1055251"/>
                  </a:lnTo>
                  <a:lnTo>
                    <a:pt x="536377" y="1046765"/>
                  </a:lnTo>
                  <a:lnTo>
                    <a:pt x="535672" y="1010659"/>
                  </a:lnTo>
                  <a:lnTo>
                    <a:pt x="535947" y="966104"/>
                  </a:lnTo>
                  <a:lnTo>
                    <a:pt x="538129" y="920163"/>
                  </a:lnTo>
                  <a:lnTo>
                    <a:pt x="543146" y="879900"/>
                  </a:lnTo>
                  <a:lnTo>
                    <a:pt x="590921" y="858139"/>
                  </a:lnTo>
                  <a:lnTo>
                    <a:pt x="615292" y="856366"/>
                  </a:lnTo>
                  <a:lnTo>
                    <a:pt x="662094" y="844733"/>
                  </a:lnTo>
                  <a:lnTo>
                    <a:pt x="708910" y="794924"/>
                  </a:lnTo>
                  <a:lnTo>
                    <a:pt x="715091" y="725341"/>
                  </a:lnTo>
                  <a:lnTo>
                    <a:pt x="716080" y="705402"/>
                  </a:lnTo>
                  <a:lnTo>
                    <a:pt x="718879" y="669959"/>
                  </a:lnTo>
                  <a:lnTo>
                    <a:pt x="723235" y="635597"/>
                  </a:lnTo>
                  <a:lnTo>
                    <a:pt x="728896" y="618902"/>
                  </a:lnTo>
                  <a:lnTo>
                    <a:pt x="775353" y="601503"/>
                  </a:lnTo>
                  <a:lnTo>
                    <a:pt x="783055" y="596520"/>
                  </a:lnTo>
                  <a:lnTo>
                    <a:pt x="787796" y="589103"/>
                  </a:lnTo>
                  <a:lnTo>
                    <a:pt x="789140" y="580402"/>
                  </a:lnTo>
                  <a:lnTo>
                    <a:pt x="786656" y="571569"/>
                  </a:lnTo>
                  <a:lnTo>
                    <a:pt x="774656" y="548474"/>
                  </a:lnTo>
                  <a:lnTo>
                    <a:pt x="760942" y="520385"/>
                  </a:lnTo>
                  <a:lnTo>
                    <a:pt x="747308" y="489777"/>
                  </a:lnTo>
                  <a:lnTo>
                    <a:pt x="735551" y="459123"/>
                  </a:lnTo>
                  <a:lnTo>
                    <a:pt x="734179" y="455123"/>
                  </a:lnTo>
                  <a:lnTo>
                    <a:pt x="734154" y="450805"/>
                  </a:lnTo>
                  <a:lnTo>
                    <a:pt x="735246" y="446715"/>
                  </a:lnTo>
                  <a:lnTo>
                    <a:pt x="744896" y="394346"/>
                  </a:lnTo>
                  <a:lnTo>
                    <a:pt x="746339" y="341334"/>
                  </a:lnTo>
                  <a:lnTo>
                    <a:pt x="739904" y="288721"/>
                  </a:lnTo>
                  <a:lnTo>
                    <a:pt x="725919" y="237547"/>
                  </a:lnTo>
                  <a:lnTo>
                    <a:pt x="704712" y="188854"/>
                  </a:lnTo>
                  <a:lnTo>
                    <a:pt x="676610" y="143681"/>
                  </a:lnTo>
                  <a:lnTo>
                    <a:pt x="645041" y="106413"/>
                  </a:lnTo>
                  <a:lnTo>
                    <a:pt x="609429" y="75056"/>
                  </a:lnTo>
                  <a:lnTo>
                    <a:pt x="570203" y="49404"/>
                  </a:lnTo>
                  <a:lnTo>
                    <a:pt x="527790" y="29252"/>
                  </a:lnTo>
                  <a:lnTo>
                    <a:pt x="482616" y="14395"/>
                  </a:lnTo>
                  <a:lnTo>
                    <a:pt x="435107" y="4628"/>
                  </a:lnTo>
                  <a:lnTo>
                    <a:pt x="385788"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93" name="Google Shape;293;p18"/>
          <p:cNvSpPr/>
          <p:nvPr/>
        </p:nvSpPr>
        <p:spPr>
          <a:xfrm>
            <a:off x="8271392" y="3517497"/>
            <a:ext cx="3611308" cy="3352800"/>
          </a:xfrm>
          <a:custGeom>
            <a:rect b="b" l="l" r="r" t="t"/>
            <a:pathLst>
              <a:path extrusionOk="0" h="3352800" w="3611308">
                <a:moveTo>
                  <a:pt x="152400" y="0"/>
                </a:moveTo>
                <a:lnTo>
                  <a:pt x="401375" y="0"/>
                </a:lnTo>
                <a:lnTo>
                  <a:pt x="537670" y="2354511"/>
                </a:lnTo>
                <a:lnTo>
                  <a:pt x="546091" y="2386162"/>
                </a:lnTo>
                <a:lnTo>
                  <a:pt x="565431" y="2410080"/>
                </a:lnTo>
                <a:lnTo>
                  <a:pt x="592865" y="2423988"/>
                </a:lnTo>
                <a:lnTo>
                  <a:pt x="625567" y="2425606"/>
                </a:lnTo>
                <a:lnTo>
                  <a:pt x="2720090" y="2103547"/>
                </a:lnTo>
                <a:lnTo>
                  <a:pt x="2783379" y="2070306"/>
                </a:lnTo>
                <a:lnTo>
                  <a:pt x="2818731" y="2008195"/>
                </a:lnTo>
                <a:lnTo>
                  <a:pt x="3198232" y="0"/>
                </a:lnTo>
                <a:lnTo>
                  <a:pt x="3458908" y="0"/>
                </a:lnTo>
                <a:lnTo>
                  <a:pt x="3507076" y="7769"/>
                </a:lnTo>
                <a:lnTo>
                  <a:pt x="3548911" y="29405"/>
                </a:lnTo>
                <a:lnTo>
                  <a:pt x="3581902" y="62396"/>
                </a:lnTo>
                <a:lnTo>
                  <a:pt x="3603538" y="104231"/>
                </a:lnTo>
                <a:lnTo>
                  <a:pt x="3611308" y="152400"/>
                </a:lnTo>
                <a:lnTo>
                  <a:pt x="3611308" y="3200400"/>
                </a:lnTo>
                <a:lnTo>
                  <a:pt x="3603538" y="3248568"/>
                </a:lnTo>
                <a:lnTo>
                  <a:pt x="3581902" y="3290403"/>
                </a:lnTo>
                <a:lnTo>
                  <a:pt x="3548911" y="3323394"/>
                </a:lnTo>
                <a:lnTo>
                  <a:pt x="3507076" y="3345030"/>
                </a:lnTo>
                <a:lnTo>
                  <a:pt x="3458908" y="3352800"/>
                </a:lnTo>
                <a:lnTo>
                  <a:pt x="152400" y="3352800"/>
                </a:lnTo>
                <a:lnTo>
                  <a:pt x="104231" y="3345030"/>
                </a:lnTo>
                <a:lnTo>
                  <a:pt x="62396" y="3323394"/>
                </a:lnTo>
                <a:lnTo>
                  <a:pt x="29405" y="3290403"/>
                </a:lnTo>
                <a:lnTo>
                  <a:pt x="7769" y="3248568"/>
                </a:lnTo>
                <a:lnTo>
                  <a:pt x="0" y="3200400"/>
                </a:lnTo>
                <a:lnTo>
                  <a:pt x="0" y="152400"/>
                </a:lnTo>
                <a:lnTo>
                  <a:pt x="7769" y="104231"/>
                </a:lnTo>
                <a:lnTo>
                  <a:pt x="29405" y="62396"/>
                </a:lnTo>
                <a:lnTo>
                  <a:pt x="62396" y="29405"/>
                </a:lnTo>
                <a:lnTo>
                  <a:pt x="104231" y="7769"/>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4" name="Google Shape;294;p18"/>
          <p:cNvSpPr txBox="1"/>
          <p:nvPr/>
        </p:nvSpPr>
        <p:spPr>
          <a:xfrm>
            <a:off x="9066525" y="6078826"/>
            <a:ext cx="2034600" cy="813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600">
                <a:solidFill>
                  <a:srgbClr val="FFFFFF"/>
                </a:solidFill>
                <a:latin typeface="Arial"/>
                <a:ea typeface="Arial"/>
                <a:cs typeface="Arial"/>
                <a:sym typeface="Arial"/>
              </a:rPr>
              <a:t>Make it </a:t>
            </a:r>
            <a:r>
              <a:rPr b="1" lang="en-US" sz="2600">
                <a:solidFill>
                  <a:srgbClr val="FFFFFF"/>
                </a:solidFill>
                <a:latin typeface="Arial"/>
                <a:ea typeface="Arial"/>
                <a:cs typeface="Arial"/>
                <a:sym typeface="Arial"/>
              </a:rPr>
              <a:t>S</a:t>
            </a:r>
            <a:r>
              <a:rPr lang="en-US" sz="2600">
                <a:solidFill>
                  <a:srgbClr val="FFFFFF"/>
                </a:solidFill>
                <a:latin typeface="Arial"/>
                <a:ea typeface="Arial"/>
                <a:cs typeface="Arial"/>
                <a:sym typeface="Arial"/>
              </a:rPr>
              <a:t>ocial</a:t>
            </a:r>
            <a:endParaRPr sz="2600">
              <a:solidFill>
                <a:schemeClr val="dk1"/>
              </a:solidFill>
              <a:latin typeface="Arial"/>
              <a:ea typeface="Arial"/>
              <a:cs typeface="Arial"/>
              <a:sym typeface="Arial"/>
            </a:endParaRPr>
          </a:p>
        </p:txBody>
      </p:sp>
      <p:grpSp>
        <p:nvGrpSpPr>
          <p:cNvPr descr="Image of a arrow and target. " id="295" name="Google Shape;295;p18"/>
          <p:cNvGrpSpPr/>
          <p:nvPr/>
        </p:nvGrpSpPr>
        <p:grpSpPr>
          <a:xfrm>
            <a:off x="12406805" y="2899514"/>
            <a:ext cx="3156585" cy="3022600"/>
            <a:chOff x="12406805" y="2899514"/>
            <a:chExt cx="3156585" cy="3022600"/>
          </a:xfrm>
        </p:grpSpPr>
        <p:sp>
          <p:nvSpPr>
            <p:cNvPr id="296" name="Google Shape;296;p18"/>
            <p:cNvSpPr/>
            <p:nvPr/>
          </p:nvSpPr>
          <p:spPr>
            <a:xfrm>
              <a:off x="12406805" y="2899514"/>
              <a:ext cx="3156585" cy="3022600"/>
            </a:xfrm>
            <a:custGeom>
              <a:rect b="b" l="l" r="r" t="t"/>
              <a:pathLst>
                <a:path extrusionOk="0" h="3022600" w="3156584">
                  <a:moveTo>
                    <a:pt x="3093707" y="0"/>
                  </a:moveTo>
                  <a:lnTo>
                    <a:pt x="76454" y="111925"/>
                  </a:lnTo>
                  <a:lnTo>
                    <a:pt x="19286" y="138645"/>
                  </a:lnTo>
                  <a:lnTo>
                    <a:pt x="0" y="198742"/>
                  </a:lnTo>
                  <a:lnTo>
                    <a:pt x="125018" y="1594053"/>
                  </a:lnTo>
                  <a:lnTo>
                    <a:pt x="150914" y="1666708"/>
                  </a:lnTo>
                  <a:lnTo>
                    <a:pt x="174871" y="1699257"/>
                  </a:lnTo>
                  <a:lnTo>
                    <a:pt x="2170214" y="3010408"/>
                  </a:lnTo>
                  <a:lnTo>
                    <a:pt x="2199518" y="3021995"/>
                  </a:lnTo>
                  <a:lnTo>
                    <a:pt x="2227141" y="3019391"/>
                  </a:lnTo>
                  <a:lnTo>
                    <a:pt x="2250031" y="3003698"/>
                  </a:lnTo>
                  <a:lnTo>
                    <a:pt x="2265133" y="2976016"/>
                  </a:lnTo>
                  <a:lnTo>
                    <a:pt x="3153054" y="77241"/>
                  </a:lnTo>
                  <a:lnTo>
                    <a:pt x="3156034" y="46198"/>
                  </a:lnTo>
                  <a:lnTo>
                    <a:pt x="3145864" y="21323"/>
                  </a:lnTo>
                  <a:lnTo>
                    <a:pt x="3124452" y="5096"/>
                  </a:lnTo>
                  <a:lnTo>
                    <a:pt x="3093707"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18"/>
            <p:cNvSpPr/>
            <p:nvPr/>
          </p:nvSpPr>
          <p:spPr>
            <a:xfrm>
              <a:off x="13323257" y="3539035"/>
              <a:ext cx="1044575" cy="1044575"/>
            </a:xfrm>
            <a:custGeom>
              <a:rect b="b" l="l" r="r" t="t"/>
              <a:pathLst>
                <a:path extrusionOk="0" h="1044575" w="1044575">
                  <a:moveTo>
                    <a:pt x="522236" y="0"/>
                  </a:moveTo>
                  <a:lnTo>
                    <a:pt x="474701" y="2134"/>
                  </a:lnTo>
                  <a:lnTo>
                    <a:pt x="428362" y="8413"/>
                  </a:lnTo>
                  <a:lnTo>
                    <a:pt x="383403" y="18654"/>
                  </a:lnTo>
                  <a:lnTo>
                    <a:pt x="340008" y="32671"/>
                  </a:lnTo>
                  <a:lnTo>
                    <a:pt x="298363" y="50281"/>
                  </a:lnTo>
                  <a:lnTo>
                    <a:pt x="258651" y="71299"/>
                  </a:lnTo>
                  <a:lnTo>
                    <a:pt x="221056" y="95540"/>
                  </a:lnTo>
                  <a:lnTo>
                    <a:pt x="185763" y="122821"/>
                  </a:lnTo>
                  <a:lnTo>
                    <a:pt x="152957" y="152957"/>
                  </a:lnTo>
                  <a:lnTo>
                    <a:pt x="122821" y="185763"/>
                  </a:lnTo>
                  <a:lnTo>
                    <a:pt x="95540" y="221056"/>
                  </a:lnTo>
                  <a:lnTo>
                    <a:pt x="71299" y="258651"/>
                  </a:lnTo>
                  <a:lnTo>
                    <a:pt x="50281" y="298363"/>
                  </a:lnTo>
                  <a:lnTo>
                    <a:pt x="32671" y="340008"/>
                  </a:lnTo>
                  <a:lnTo>
                    <a:pt x="18654" y="383403"/>
                  </a:lnTo>
                  <a:lnTo>
                    <a:pt x="8413" y="428362"/>
                  </a:lnTo>
                  <a:lnTo>
                    <a:pt x="2134" y="474701"/>
                  </a:lnTo>
                  <a:lnTo>
                    <a:pt x="0" y="522236"/>
                  </a:lnTo>
                  <a:lnTo>
                    <a:pt x="2134" y="569771"/>
                  </a:lnTo>
                  <a:lnTo>
                    <a:pt x="8413" y="616111"/>
                  </a:lnTo>
                  <a:lnTo>
                    <a:pt x="18654" y="661070"/>
                  </a:lnTo>
                  <a:lnTo>
                    <a:pt x="32671" y="704464"/>
                  </a:lnTo>
                  <a:lnTo>
                    <a:pt x="50281" y="746110"/>
                  </a:lnTo>
                  <a:lnTo>
                    <a:pt x="71299" y="785822"/>
                  </a:lnTo>
                  <a:lnTo>
                    <a:pt x="95540" y="823417"/>
                  </a:lnTo>
                  <a:lnTo>
                    <a:pt x="122821" y="858709"/>
                  </a:lnTo>
                  <a:lnTo>
                    <a:pt x="152957" y="891516"/>
                  </a:lnTo>
                  <a:lnTo>
                    <a:pt x="185763" y="921651"/>
                  </a:lnTo>
                  <a:lnTo>
                    <a:pt x="221056" y="948932"/>
                  </a:lnTo>
                  <a:lnTo>
                    <a:pt x="258651" y="973174"/>
                  </a:lnTo>
                  <a:lnTo>
                    <a:pt x="298363" y="994191"/>
                  </a:lnTo>
                  <a:lnTo>
                    <a:pt x="340008" y="1011801"/>
                  </a:lnTo>
                  <a:lnTo>
                    <a:pt x="383403" y="1025819"/>
                  </a:lnTo>
                  <a:lnTo>
                    <a:pt x="428362" y="1036059"/>
                  </a:lnTo>
                  <a:lnTo>
                    <a:pt x="474701" y="1042339"/>
                  </a:lnTo>
                  <a:lnTo>
                    <a:pt x="522236" y="1044473"/>
                  </a:lnTo>
                  <a:lnTo>
                    <a:pt x="569769" y="1042339"/>
                  </a:lnTo>
                  <a:lnTo>
                    <a:pt x="616107" y="1036059"/>
                  </a:lnTo>
                  <a:lnTo>
                    <a:pt x="661065" y="1025819"/>
                  </a:lnTo>
                  <a:lnTo>
                    <a:pt x="704459" y="1011801"/>
                  </a:lnTo>
                  <a:lnTo>
                    <a:pt x="746104" y="994191"/>
                  </a:lnTo>
                  <a:lnTo>
                    <a:pt x="785816" y="973174"/>
                  </a:lnTo>
                  <a:lnTo>
                    <a:pt x="823411" y="948932"/>
                  </a:lnTo>
                  <a:lnTo>
                    <a:pt x="858704" y="921651"/>
                  </a:lnTo>
                  <a:lnTo>
                    <a:pt x="891511" y="891516"/>
                  </a:lnTo>
                  <a:lnTo>
                    <a:pt x="921647" y="858709"/>
                  </a:lnTo>
                  <a:lnTo>
                    <a:pt x="948929" y="823417"/>
                  </a:lnTo>
                  <a:lnTo>
                    <a:pt x="973171" y="785822"/>
                  </a:lnTo>
                  <a:lnTo>
                    <a:pt x="994189" y="746110"/>
                  </a:lnTo>
                  <a:lnTo>
                    <a:pt x="1011800" y="704464"/>
                  </a:lnTo>
                  <a:lnTo>
                    <a:pt x="1025818" y="661070"/>
                  </a:lnTo>
                  <a:lnTo>
                    <a:pt x="1036059" y="616111"/>
                  </a:lnTo>
                  <a:lnTo>
                    <a:pt x="1042339" y="569771"/>
                  </a:lnTo>
                  <a:lnTo>
                    <a:pt x="1044473" y="522236"/>
                  </a:lnTo>
                  <a:lnTo>
                    <a:pt x="1042339" y="474701"/>
                  </a:lnTo>
                  <a:lnTo>
                    <a:pt x="1036059" y="428362"/>
                  </a:lnTo>
                  <a:lnTo>
                    <a:pt x="1025818" y="383403"/>
                  </a:lnTo>
                  <a:lnTo>
                    <a:pt x="1011800" y="340008"/>
                  </a:lnTo>
                  <a:lnTo>
                    <a:pt x="994189" y="298363"/>
                  </a:lnTo>
                  <a:lnTo>
                    <a:pt x="973171" y="258651"/>
                  </a:lnTo>
                  <a:lnTo>
                    <a:pt x="948929" y="221056"/>
                  </a:lnTo>
                  <a:lnTo>
                    <a:pt x="921647" y="185763"/>
                  </a:lnTo>
                  <a:lnTo>
                    <a:pt x="891511" y="152957"/>
                  </a:lnTo>
                  <a:lnTo>
                    <a:pt x="858704" y="122821"/>
                  </a:lnTo>
                  <a:lnTo>
                    <a:pt x="823411" y="95540"/>
                  </a:lnTo>
                  <a:lnTo>
                    <a:pt x="785816" y="71299"/>
                  </a:lnTo>
                  <a:lnTo>
                    <a:pt x="746104" y="50281"/>
                  </a:lnTo>
                  <a:lnTo>
                    <a:pt x="704459" y="32671"/>
                  </a:lnTo>
                  <a:lnTo>
                    <a:pt x="661065" y="18654"/>
                  </a:lnTo>
                  <a:lnTo>
                    <a:pt x="616107" y="8413"/>
                  </a:lnTo>
                  <a:lnTo>
                    <a:pt x="569769" y="2134"/>
                  </a:lnTo>
                  <a:lnTo>
                    <a:pt x="522236"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8" name="Google Shape;298;p18"/>
            <p:cNvSpPr/>
            <p:nvPr/>
          </p:nvSpPr>
          <p:spPr>
            <a:xfrm>
              <a:off x="13474061" y="3701818"/>
              <a:ext cx="741680" cy="741680"/>
            </a:xfrm>
            <a:custGeom>
              <a:rect b="b" l="l" r="r" t="t"/>
              <a:pathLst>
                <a:path extrusionOk="0" h="741679" w="741680">
                  <a:moveTo>
                    <a:pt x="370522" y="0"/>
                  </a:moveTo>
                  <a:lnTo>
                    <a:pt x="324047" y="2887"/>
                  </a:lnTo>
                  <a:lnTo>
                    <a:pt x="279294" y="11316"/>
                  </a:lnTo>
                  <a:lnTo>
                    <a:pt x="236610" y="24941"/>
                  </a:lnTo>
                  <a:lnTo>
                    <a:pt x="196343" y="43415"/>
                  </a:lnTo>
                  <a:lnTo>
                    <a:pt x="158840" y="66389"/>
                  </a:lnTo>
                  <a:lnTo>
                    <a:pt x="124448" y="93516"/>
                  </a:lnTo>
                  <a:lnTo>
                    <a:pt x="93515" y="124450"/>
                  </a:lnTo>
                  <a:lnTo>
                    <a:pt x="66388" y="158843"/>
                  </a:lnTo>
                  <a:lnTo>
                    <a:pt x="43414" y="196347"/>
                  </a:lnTo>
                  <a:lnTo>
                    <a:pt x="24941" y="236615"/>
                  </a:lnTo>
                  <a:lnTo>
                    <a:pt x="11316" y="279301"/>
                  </a:lnTo>
                  <a:lnTo>
                    <a:pt x="2887" y="324057"/>
                  </a:lnTo>
                  <a:lnTo>
                    <a:pt x="0" y="370535"/>
                  </a:lnTo>
                  <a:lnTo>
                    <a:pt x="2887" y="417012"/>
                  </a:lnTo>
                  <a:lnTo>
                    <a:pt x="11316" y="461767"/>
                  </a:lnTo>
                  <a:lnTo>
                    <a:pt x="24941" y="504452"/>
                  </a:lnTo>
                  <a:lnTo>
                    <a:pt x="43414" y="544720"/>
                  </a:lnTo>
                  <a:lnTo>
                    <a:pt x="66388" y="582223"/>
                  </a:lnTo>
                  <a:lnTo>
                    <a:pt x="93515" y="616614"/>
                  </a:lnTo>
                  <a:lnTo>
                    <a:pt x="124448" y="647546"/>
                  </a:lnTo>
                  <a:lnTo>
                    <a:pt x="158840" y="674672"/>
                  </a:lnTo>
                  <a:lnTo>
                    <a:pt x="196343" y="697645"/>
                  </a:lnTo>
                  <a:lnTo>
                    <a:pt x="236610" y="716117"/>
                  </a:lnTo>
                  <a:lnTo>
                    <a:pt x="279294" y="729741"/>
                  </a:lnTo>
                  <a:lnTo>
                    <a:pt x="324047" y="738170"/>
                  </a:lnTo>
                  <a:lnTo>
                    <a:pt x="370522" y="741057"/>
                  </a:lnTo>
                  <a:lnTo>
                    <a:pt x="417002" y="738170"/>
                  </a:lnTo>
                  <a:lnTo>
                    <a:pt x="461760" y="729741"/>
                  </a:lnTo>
                  <a:lnTo>
                    <a:pt x="504446" y="716117"/>
                  </a:lnTo>
                  <a:lnTo>
                    <a:pt x="544716" y="697645"/>
                  </a:lnTo>
                  <a:lnTo>
                    <a:pt x="582220" y="674672"/>
                  </a:lnTo>
                  <a:lnTo>
                    <a:pt x="616612" y="647546"/>
                  </a:lnTo>
                  <a:lnTo>
                    <a:pt x="647545" y="616614"/>
                  </a:lnTo>
                  <a:lnTo>
                    <a:pt x="674672" y="582223"/>
                  </a:lnTo>
                  <a:lnTo>
                    <a:pt x="697645" y="544720"/>
                  </a:lnTo>
                  <a:lnTo>
                    <a:pt x="716117" y="504452"/>
                  </a:lnTo>
                  <a:lnTo>
                    <a:pt x="729741" y="461767"/>
                  </a:lnTo>
                  <a:lnTo>
                    <a:pt x="738170" y="417012"/>
                  </a:lnTo>
                  <a:lnTo>
                    <a:pt x="741057" y="370535"/>
                  </a:lnTo>
                  <a:lnTo>
                    <a:pt x="738170" y="324057"/>
                  </a:lnTo>
                  <a:lnTo>
                    <a:pt x="729741" y="279301"/>
                  </a:lnTo>
                  <a:lnTo>
                    <a:pt x="716117" y="236615"/>
                  </a:lnTo>
                  <a:lnTo>
                    <a:pt x="697645" y="196347"/>
                  </a:lnTo>
                  <a:lnTo>
                    <a:pt x="674672" y="158843"/>
                  </a:lnTo>
                  <a:lnTo>
                    <a:pt x="647545" y="124450"/>
                  </a:lnTo>
                  <a:lnTo>
                    <a:pt x="616612" y="93516"/>
                  </a:lnTo>
                  <a:lnTo>
                    <a:pt x="582220" y="66389"/>
                  </a:lnTo>
                  <a:lnTo>
                    <a:pt x="544716" y="43415"/>
                  </a:lnTo>
                  <a:lnTo>
                    <a:pt x="504446" y="24941"/>
                  </a:lnTo>
                  <a:lnTo>
                    <a:pt x="461760" y="11316"/>
                  </a:lnTo>
                  <a:lnTo>
                    <a:pt x="417002" y="2887"/>
                  </a:lnTo>
                  <a:lnTo>
                    <a:pt x="370522"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9" name="Google Shape;299;p18"/>
            <p:cNvSpPr/>
            <p:nvPr/>
          </p:nvSpPr>
          <p:spPr>
            <a:xfrm>
              <a:off x="13619789" y="3835572"/>
              <a:ext cx="451484" cy="451484"/>
            </a:xfrm>
            <a:custGeom>
              <a:rect b="b" l="l" r="r" t="t"/>
              <a:pathLst>
                <a:path extrusionOk="0" h="451485" w="451484">
                  <a:moveTo>
                    <a:pt x="239995" y="0"/>
                  </a:moveTo>
                  <a:lnTo>
                    <a:pt x="195583" y="1548"/>
                  </a:lnTo>
                  <a:lnTo>
                    <a:pt x="153046" y="11560"/>
                  </a:lnTo>
                  <a:lnTo>
                    <a:pt x="113500" y="29396"/>
                  </a:lnTo>
                  <a:lnTo>
                    <a:pt x="78061" y="54419"/>
                  </a:lnTo>
                  <a:lnTo>
                    <a:pt x="47847" y="85990"/>
                  </a:lnTo>
                  <a:lnTo>
                    <a:pt x="23973" y="123472"/>
                  </a:lnTo>
                  <a:lnTo>
                    <a:pt x="7556" y="166226"/>
                  </a:lnTo>
                  <a:lnTo>
                    <a:pt x="0" y="211400"/>
                  </a:lnTo>
                  <a:lnTo>
                    <a:pt x="1545" y="255815"/>
                  </a:lnTo>
                  <a:lnTo>
                    <a:pt x="11555" y="298355"/>
                  </a:lnTo>
                  <a:lnTo>
                    <a:pt x="29391" y="337903"/>
                  </a:lnTo>
                  <a:lnTo>
                    <a:pt x="54414" y="373342"/>
                  </a:lnTo>
                  <a:lnTo>
                    <a:pt x="85987" y="403557"/>
                  </a:lnTo>
                  <a:lnTo>
                    <a:pt x="123472" y="427431"/>
                  </a:lnTo>
                  <a:lnTo>
                    <a:pt x="166230" y="443848"/>
                  </a:lnTo>
                  <a:lnTo>
                    <a:pt x="211404" y="451400"/>
                  </a:lnTo>
                  <a:lnTo>
                    <a:pt x="255820" y="449852"/>
                  </a:lnTo>
                  <a:lnTo>
                    <a:pt x="298359" y="439840"/>
                  </a:lnTo>
                  <a:lnTo>
                    <a:pt x="337907" y="422002"/>
                  </a:lnTo>
                  <a:lnTo>
                    <a:pt x="373347" y="396978"/>
                  </a:lnTo>
                  <a:lnTo>
                    <a:pt x="403561" y="365404"/>
                  </a:lnTo>
                  <a:lnTo>
                    <a:pt x="427435" y="327919"/>
                  </a:lnTo>
                  <a:lnTo>
                    <a:pt x="431657" y="316924"/>
                  </a:lnTo>
                  <a:lnTo>
                    <a:pt x="229336" y="316924"/>
                  </a:lnTo>
                  <a:lnTo>
                    <a:pt x="193248" y="309639"/>
                  </a:lnTo>
                  <a:lnTo>
                    <a:pt x="163779" y="289771"/>
                  </a:lnTo>
                  <a:lnTo>
                    <a:pt x="143911" y="260303"/>
                  </a:lnTo>
                  <a:lnTo>
                    <a:pt x="136626" y="224214"/>
                  </a:lnTo>
                  <a:lnTo>
                    <a:pt x="143911" y="188125"/>
                  </a:lnTo>
                  <a:lnTo>
                    <a:pt x="163779" y="158657"/>
                  </a:lnTo>
                  <a:lnTo>
                    <a:pt x="193248" y="138789"/>
                  </a:lnTo>
                  <a:lnTo>
                    <a:pt x="229336" y="131504"/>
                  </a:lnTo>
                  <a:lnTo>
                    <a:pt x="430129" y="131504"/>
                  </a:lnTo>
                  <a:lnTo>
                    <a:pt x="422006" y="113495"/>
                  </a:lnTo>
                  <a:lnTo>
                    <a:pt x="396982" y="78057"/>
                  </a:lnTo>
                  <a:lnTo>
                    <a:pt x="365408" y="47842"/>
                  </a:lnTo>
                  <a:lnTo>
                    <a:pt x="327923" y="23969"/>
                  </a:lnTo>
                  <a:lnTo>
                    <a:pt x="285165" y="7552"/>
                  </a:lnTo>
                  <a:lnTo>
                    <a:pt x="239995" y="0"/>
                  </a:lnTo>
                  <a:close/>
                </a:path>
                <a:path extrusionOk="0" h="451485" w="451484">
                  <a:moveTo>
                    <a:pt x="430129" y="131504"/>
                  </a:moveTo>
                  <a:lnTo>
                    <a:pt x="229336" y="131504"/>
                  </a:lnTo>
                  <a:lnTo>
                    <a:pt x="265425" y="138789"/>
                  </a:lnTo>
                  <a:lnTo>
                    <a:pt x="294894" y="158657"/>
                  </a:lnTo>
                  <a:lnTo>
                    <a:pt x="314761" y="188125"/>
                  </a:lnTo>
                  <a:lnTo>
                    <a:pt x="322046" y="224214"/>
                  </a:lnTo>
                  <a:lnTo>
                    <a:pt x="314761" y="260303"/>
                  </a:lnTo>
                  <a:lnTo>
                    <a:pt x="294894" y="289771"/>
                  </a:lnTo>
                  <a:lnTo>
                    <a:pt x="265425" y="309639"/>
                  </a:lnTo>
                  <a:lnTo>
                    <a:pt x="229336" y="316924"/>
                  </a:lnTo>
                  <a:lnTo>
                    <a:pt x="431657" y="316924"/>
                  </a:lnTo>
                  <a:lnTo>
                    <a:pt x="443852" y="285161"/>
                  </a:lnTo>
                  <a:lnTo>
                    <a:pt x="451405" y="239991"/>
                  </a:lnTo>
                  <a:lnTo>
                    <a:pt x="449856" y="195579"/>
                  </a:lnTo>
                  <a:lnTo>
                    <a:pt x="439844" y="153042"/>
                  </a:lnTo>
                  <a:lnTo>
                    <a:pt x="430129" y="131504"/>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18"/>
            <p:cNvSpPr/>
            <p:nvPr/>
          </p:nvSpPr>
          <p:spPr>
            <a:xfrm>
              <a:off x="13818705" y="4027480"/>
              <a:ext cx="713105" cy="567055"/>
            </a:xfrm>
            <a:custGeom>
              <a:rect b="b" l="l" r="r" t="t"/>
              <a:pathLst>
                <a:path extrusionOk="0" h="567054" w="713105">
                  <a:moveTo>
                    <a:pt x="31438" y="0"/>
                  </a:moveTo>
                  <a:lnTo>
                    <a:pt x="18003" y="4629"/>
                  </a:lnTo>
                  <a:lnTo>
                    <a:pt x="7026" y="14366"/>
                  </a:lnTo>
                  <a:lnTo>
                    <a:pt x="718" y="27618"/>
                  </a:lnTo>
                  <a:lnTo>
                    <a:pt x="0" y="41814"/>
                  </a:lnTo>
                  <a:lnTo>
                    <a:pt x="4629" y="55254"/>
                  </a:lnTo>
                  <a:lnTo>
                    <a:pt x="14366" y="66233"/>
                  </a:lnTo>
                  <a:lnTo>
                    <a:pt x="407406" y="361724"/>
                  </a:lnTo>
                  <a:lnTo>
                    <a:pt x="410429" y="363337"/>
                  </a:lnTo>
                  <a:lnTo>
                    <a:pt x="413553" y="364531"/>
                  </a:lnTo>
                  <a:lnTo>
                    <a:pt x="441569" y="476557"/>
                  </a:lnTo>
                  <a:lnTo>
                    <a:pt x="443449" y="479034"/>
                  </a:lnTo>
                  <a:lnTo>
                    <a:pt x="598147" y="566613"/>
                  </a:lnTo>
                  <a:lnTo>
                    <a:pt x="607075" y="561508"/>
                  </a:lnTo>
                  <a:lnTo>
                    <a:pt x="609184" y="449405"/>
                  </a:lnTo>
                  <a:lnTo>
                    <a:pt x="612435" y="445214"/>
                  </a:lnTo>
                  <a:lnTo>
                    <a:pt x="705221" y="419496"/>
                  </a:lnTo>
                  <a:lnTo>
                    <a:pt x="710365" y="416368"/>
                  </a:lnTo>
                  <a:lnTo>
                    <a:pt x="712962" y="411338"/>
                  </a:lnTo>
                  <a:lnTo>
                    <a:pt x="712729" y="405682"/>
                  </a:lnTo>
                  <a:lnTo>
                    <a:pt x="709387" y="400675"/>
                  </a:lnTo>
                  <a:lnTo>
                    <a:pt x="568975" y="281092"/>
                  </a:lnTo>
                  <a:lnTo>
                    <a:pt x="565508" y="280215"/>
                  </a:lnTo>
                  <a:lnTo>
                    <a:pt x="453570" y="304422"/>
                  </a:lnTo>
                  <a:lnTo>
                    <a:pt x="450738" y="301628"/>
                  </a:lnTo>
                  <a:lnTo>
                    <a:pt x="58880" y="7026"/>
                  </a:lnTo>
                  <a:lnTo>
                    <a:pt x="45631" y="718"/>
                  </a:lnTo>
                  <a:lnTo>
                    <a:pt x="31438"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01" name="Google Shape;301;p18"/>
          <p:cNvSpPr/>
          <p:nvPr/>
        </p:nvSpPr>
        <p:spPr>
          <a:xfrm>
            <a:off x="12187496" y="3517497"/>
            <a:ext cx="3611307" cy="3352800"/>
          </a:xfrm>
          <a:custGeom>
            <a:rect b="b" l="l" r="r" t="t"/>
            <a:pathLst>
              <a:path extrusionOk="0" h="3352800" w="3611307">
                <a:moveTo>
                  <a:pt x="152400" y="0"/>
                </a:moveTo>
                <a:lnTo>
                  <a:pt x="256872" y="0"/>
                </a:lnTo>
                <a:lnTo>
                  <a:pt x="344327" y="976070"/>
                </a:lnTo>
                <a:lnTo>
                  <a:pt x="370223" y="1048725"/>
                </a:lnTo>
                <a:lnTo>
                  <a:pt x="394180" y="1081274"/>
                </a:lnTo>
                <a:lnTo>
                  <a:pt x="2389524" y="2392425"/>
                </a:lnTo>
                <a:lnTo>
                  <a:pt x="2418828" y="2404012"/>
                </a:lnTo>
                <a:lnTo>
                  <a:pt x="2446451" y="2401408"/>
                </a:lnTo>
                <a:lnTo>
                  <a:pt x="2469341" y="2385715"/>
                </a:lnTo>
                <a:lnTo>
                  <a:pt x="2484443" y="2358033"/>
                </a:lnTo>
                <a:lnTo>
                  <a:pt x="3206730" y="0"/>
                </a:lnTo>
                <a:lnTo>
                  <a:pt x="3458907" y="0"/>
                </a:lnTo>
                <a:lnTo>
                  <a:pt x="3507075" y="7769"/>
                </a:lnTo>
                <a:lnTo>
                  <a:pt x="3548910" y="29405"/>
                </a:lnTo>
                <a:lnTo>
                  <a:pt x="3581901" y="62396"/>
                </a:lnTo>
                <a:lnTo>
                  <a:pt x="3603537" y="104231"/>
                </a:lnTo>
                <a:lnTo>
                  <a:pt x="3611307" y="152400"/>
                </a:lnTo>
                <a:lnTo>
                  <a:pt x="3611307" y="3200400"/>
                </a:lnTo>
                <a:lnTo>
                  <a:pt x="3603537" y="3248568"/>
                </a:lnTo>
                <a:lnTo>
                  <a:pt x="3581901" y="3290403"/>
                </a:lnTo>
                <a:lnTo>
                  <a:pt x="3548910" y="3323394"/>
                </a:lnTo>
                <a:lnTo>
                  <a:pt x="3507075" y="3345030"/>
                </a:lnTo>
                <a:lnTo>
                  <a:pt x="3458907" y="3352800"/>
                </a:lnTo>
                <a:lnTo>
                  <a:pt x="152400" y="3352800"/>
                </a:lnTo>
                <a:lnTo>
                  <a:pt x="104231" y="3345030"/>
                </a:lnTo>
                <a:lnTo>
                  <a:pt x="62396" y="3323394"/>
                </a:lnTo>
                <a:lnTo>
                  <a:pt x="29405" y="3290403"/>
                </a:lnTo>
                <a:lnTo>
                  <a:pt x="7769" y="3248568"/>
                </a:lnTo>
                <a:lnTo>
                  <a:pt x="0" y="3200400"/>
                </a:lnTo>
                <a:lnTo>
                  <a:pt x="0" y="152400"/>
                </a:lnTo>
                <a:lnTo>
                  <a:pt x="7769" y="104231"/>
                </a:lnTo>
                <a:lnTo>
                  <a:pt x="29405" y="62396"/>
                </a:lnTo>
                <a:lnTo>
                  <a:pt x="62396" y="29405"/>
                </a:lnTo>
                <a:lnTo>
                  <a:pt x="104231" y="7769"/>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2" name="Google Shape;302;p18"/>
          <p:cNvSpPr txBox="1"/>
          <p:nvPr/>
        </p:nvSpPr>
        <p:spPr>
          <a:xfrm>
            <a:off x="12939364" y="6078826"/>
            <a:ext cx="2107500" cy="813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2600">
                <a:solidFill>
                  <a:srgbClr val="FFFFFF"/>
                </a:solidFill>
                <a:latin typeface="Arial"/>
                <a:ea typeface="Arial"/>
                <a:cs typeface="Arial"/>
                <a:sym typeface="Arial"/>
              </a:rPr>
              <a:t>Make it </a:t>
            </a:r>
            <a:r>
              <a:rPr b="1" lang="en-US" sz="2600">
                <a:solidFill>
                  <a:srgbClr val="FFFFFF"/>
                </a:solidFill>
                <a:latin typeface="Arial"/>
                <a:ea typeface="Arial"/>
                <a:cs typeface="Arial"/>
                <a:sym typeface="Arial"/>
              </a:rPr>
              <a:t>T</a:t>
            </a:r>
            <a:r>
              <a:rPr lang="en-US" sz="2600">
                <a:solidFill>
                  <a:srgbClr val="FFFFFF"/>
                </a:solidFill>
                <a:latin typeface="Arial"/>
                <a:ea typeface="Arial"/>
                <a:cs typeface="Arial"/>
                <a:sym typeface="Arial"/>
              </a:rPr>
              <a:t>imely</a:t>
            </a:r>
            <a:endParaRPr sz="26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9"/>
          <p:cNvSpPr txBox="1"/>
          <p:nvPr>
            <p:ph type="title"/>
          </p:nvPr>
        </p:nvSpPr>
        <p:spPr>
          <a:xfrm>
            <a:off x="464461" y="486834"/>
            <a:ext cx="10099777"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And put our learning into practice </a:t>
            </a:r>
            <a:br>
              <a:rPr lang="en-US"/>
            </a:br>
            <a:r>
              <a:rPr lang="en-US"/>
              <a:t>to help ourselves...</a:t>
            </a:r>
            <a:endParaRPr/>
          </a:p>
        </p:txBody>
      </p:sp>
      <p:sp>
        <p:nvSpPr>
          <p:cNvPr id="309" name="Google Shape;309;p19"/>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pic>
        <p:nvPicPr>
          <p:cNvPr id="310" name="Google Shape;310;p19"/>
          <p:cNvPicPr preferRelativeResize="0"/>
          <p:nvPr/>
        </p:nvPicPr>
        <p:blipFill rotWithShape="1">
          <a:blip r:embed="rId3">
            <a:alphaModFix/>
          </a:blip>
          <a:srcRect b="0" l="0" r="0" t="0"/>
          <a:stretch/>
        </p:blipFill>
        <p:spPr>
          <a:xfrm>
            <a:off x="1529057" y="3611880"/>
            <a:ext cx="3360696" cy="3162071"/>
          </a:xfrm>
          <a:prstGeom prst="rect">
            <a:avLst/>
          </a:prstGeom>
          <a:noFill/>
          <a:ln>
            <a:noFill/>
          </a:ln>
        </p:spPr>
      </p:pic>
      <p:sp>
        <p:nvSpPr>
          <p:cNvPr id="311" name="Google Shape;311;p19"/>
          <p:cNvSpPr/>
          <p:nvPr/>
        </p:nvSpPr>
        <p:spPr>
          <a:xfrm>
            <a:off x="1998479" y="5224498"/>
            <a:ext cx="524510" cy="480695"/>
          </a:xfrm>
          <a:custGeom>
            <a:rect b="b" l="l" r="r" t="t"/>
            <a:pathLst>
              <a:path extrusionOk="0" h="480695" w="524510">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9"/>
          <p:cNvSpPr/>
          <p:nvPr/>
        </p:nvSpPr>
        <p:spPr>
          <a:xfrm>
            <a:off x="1760496"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I’m eating more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fruit  and veg!</a:t>
            </a:r>
            <a:endParaRPr/>
          </a:p>
        </p:txBody>
      </p:sp>
      <p:pic>
        <p:nvPicPr>
          <p:cNvPr id="313" name="Google Shape;313;p19"/>
          <p:cNvPicPr preferRelativeResize="0"/>
          <p:nvPr/>
        </p:nvPicPr>
        <p:blipFill rotWithShape="1">
          <a:blip r:embed="rId4">
            <a:alphaModFix/>
          </a:blip>
          <a:srcRect b="0" l="0" r="0" t="0"/>
          <a:stretch/>
        </p:blipFill>
        <p:spPr>
          <a:xfrm>
            <a:off x="5085559" y="3086100"/>
            <a:ext cx="3168960" cy="3168960"/>
          </a:xfrm>
          <a:prstGeom prst="rect">
            <a:avLst/>
          </a:prstGeom>
          <a:noFill/>
          <a:ln>
            <a:noFill/>
          </a:ln>
        </p:spPr>
      </p:pic>
      <p:pic>
        <p:nvPicPr>
          <p:cNvPr id="314" name="Google Shape;314;p19"/>
          <p:cNvPicPr preferRelativeResize="0"/>
          <p:nvPr/>
        </p:nvPicPr>
        <p:blipFill rotWithShape="1">
          <a:blip r:embed="rId5">
            <a:alphaModFix/>
          </a:blip>
          <a:srcRect b="0" l="0" r="0" t="0"/>
          <a:stretch/>
        </p:blipFill>
        <p:spPr>
          <a:xfrm>
            <a:off x="5694629" y="3212136"/>
            <a:ext cx="1319392" cy="2688230"/>
          </a:xfrm>
          <a:prstGeom prst="rect">
            <a:avLst/>
          </a:prstGeom>
          <a:noFill/>
          <a:ln>
            <a:noFill/>
          </a:ln>
        </p:spPr>
      </p:pic>
      <p:sp>
        <p:nvSpPr>
          <p:cNvPr id="315" name="Google Shape;315;p19"/>
          <p:cNvSpPr/>
          <p:nvPr/>
        </p:nvSpPr>
        <p:spPr>
          <a:xfrm>
            <a:off x="6714421"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9"/>
          <p:cNvSpPr/>
          <p:nvPr/>
        </p:nvSpPr>
        <p:spPr>
          <a:xfrm>
            <a:off x="5215747"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I’m being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more  active!</a:t>
            </a:r>
            <a:endParaRPr/>
          </a:p>
        </p:txBody>
      </p:sp>
      <p:pic>
        <p:nvPicPr>
          <p:cNvPr id="317" name="Google Shape;317;p19"/>
          <p:cNvPicPr preferRelativeResize="0"/>
          <p:nvPr/>
        </p:nvPicPr>
        <p:blipFill rotWithShape="1">
          <a:blip r:embed="rId6">
            <a:alphaModFix/>
          </a:blip>
          <a:srcRect b="0" l="0" r="0" t="0"/>
          <a:stretch/>
        </p:blipFill>
        <p:spPr>
          <a:xfrm>
            <a:off x="8596536" y="3676434"/>
            <a:ext cx="2905129" cy="2223932"/>
          </a:xfrm>
          <a:prstGeom prst="rect">
            <a:avLst/>
          </a:prstGeom>
          <a:noFill/>
          <a:ln>
            <a:noFill/>
          </a:ln>
        </p:spPr>
      </p:pic>
      <p:pic>
        <p:nvPicPr>
          <p:cNvPr id="318" name="Google Shape;318;p19"/>
          <p:cNvPicPr preferRelativeResize="0"/>
          <p:nvPr/>
        </p:nvPicPr>
        <p:blipFill rotWithShape="1">
          <a:blip r:embed="rId7">
            <a:alphaModFix/>
          </a:blip>
          <a:srcRect b="0" l="0" r="0" t="0"/>
          <a:stretch/>
        </p:blipFill>
        <p:spPr>
          <a:xfrm>
            <a:off x="8787329" y="4141766"/>
            <a:ext cx="2045021" cy="1493080"/>
          </a:xfrm>
          <a:prstGeom prst="rect">
            <a:avLst/>
          </a:prstGeom>
          <a:noFill/>
          <a:ln>
            <a:noFill/>
          </a:ln>
        </p:spPr>
      </p:pic>
      <p:sp>
        <p:nvSpPr>
          <p:cNvPr id="319" name="Google Shape;319;p19"/>
          <p:cNvSpPr/>
          <p:nvPr/>
        </p:nvSpPr>
        <p:spPr>
          <a:xfrm>
            <a:off x="108634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9"/>
          <p:cNvSpPr/>
          <p:nvPr/>
        </p:nvSpPr>
        <p:spPr>
          <a:xfrm>
            <a:off x="8787329"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I know how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to stay  calm.</a:t>
            </a:r>
            <a:endParaRPr/>
          </a:p>
        </p:txBody>
      </p:sp>
      <p:pic>
        <p:nvPicPr>
          <p:cNvPr id="321" name="Google Shape;321;p19"/>
          <p:cNvPicPr preferRelativeResize="0"/>
          <p:nvPr/>
        </p:nvPicPr>
        <p:blipFill rotWithShape="1">
          <a:blip r:embed="rId8">
            <a:alphaModFix/>
          </a:blip>
          <a:srcRect b="0" l="0" r="0" t="0"/>
          <a:stretch/>
        </p:blipFill>
        <p:spPr>
          <a:xfrm>
            <a:off x="12519150" y="3440468"/>
            <a:ext cx="2562074" cy="2298299"/>
          </a:xfrm>
          <a:prstGeom prst="rect">
            <a:avLst/>
          </a:prstGeom>
          <a:noFill/>
          <a:ln>
            <a:noFill/>
          </a:ln>
        </p:spPr>
      </p:pic>
      <p:pic>
        <p:nvPicPr>
          <p:cNvPr id="322" name="Google Shape;322;p19"/>
          <p:cNvPicPr preferRelativeResize="0"/>
          <p:nvPr/>
        </p:nvPicPr>
        <p:blipFill rotWithShape="1">
          <a:blip r:embed="rId9">
            <a:alphaModFix/>
          </a:blip>
          <a:srcRect b="0" l="0" r="0" t="0"/>
          <a:stretch/>
        </p:blipFill>
        <p:spPr>
          <a:xfrm>
            <a:off x="13192933" y="3074959"/>
            <a:ext cx="1535598" cy="3109275"/>
          </a:xfrm>
          <a:prstGeom prst="rect">
            <a:avLst/>
          </a:prstGeom>
          <a:noFill/>
          <a:ln>
            <a:noFill/>
          </a:ln>
        </p:spPr>
      </p:pic>
      <p:sp>
        <p:nvSpPr>
          <p:cNvPr id="323" name="Google Shape;323;p19"/>
          <p:cNvSpPr/>
          <p:nvPr/>
        </p:nvSpPr>
        <p:spPr>
          <a:xfrm>
            <a:off x="128192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9"/>
          <p:cNvSpPr/>
          <p:nvPr/>
        </p:nvSpPr>
        <p:spPr>
          <a:xfrm>
            <a:off x="12343753"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I’m helping to keep  our planet healthy!</a:t>
            </a:r>
            <a:endParaRPr/>
          </a:p>
        </p:txBody>
      </p:sp>
      <p:pic>
        <p:nvPicPr>
          <p:cNvPr id="325" name="Google Shape;325;p19"/>
          <p:cNvPicPr preferRelativeResize="0"/>
          <p:nvPr/>
        </p:nvPicPr>
        <p:blipFill>
          <a:blip r:embed="rId10">
            <a:alphaModFix/>
          </a:blip>
          <a:stretch>
            <a:fillRect/>
          </a:stretch>
        </p:blipFill>
        <p:spPr>
          <a:xfrm>
            <a:off x="2186888" y="3885921"/>
            <a:ext cx="2045025" cy="1732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0"/>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332" name="Google Shape;332;p20"/>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 and others to be healthier as well!</a:t>
            </a:r>
            <a:endParaRPr/>
          </a:p>
        </p:txBody>
      </p:sp>
      <p:pic>
        <p:nvPicPr>
          <p:cNvPr id="333" name="Google Shape;333;p20"/>
          <p:cNvPicPr preferRelativeResize="0"/>
          <p:nvPr/>
        </p:nvPicPr>
        <p:blipFill rotWithShape="1">
          <a:blip r:embed="rId3">
            <a:alphaModFix/>
          </a:blip>
          <a:srcRect b="0" l="0" r="0" t="0"/>
          <a:stretch/>
        </p:blipFill>
        <p:spPr>
          <a:xfrm>
            <a:off x="1529057" y="3611880"/>
            <a:ext cx="3360696" cy="3162071"/>
          </a:xfrm>
          <a:prstGeom prst="rect">
            <a:avLst/>
          </a:prstGeom>
          <a:noFill/>
          <a:ln>
            <a:noFill/>
          </a:ln>
        </p:spPr>
      </p:pic>
      <p:pic>
        <p:nvPicPr>
          <p:cNvPr id="334" name="Google Shape;334;p20"/>
          <p:cNvPicPr preferRelativeResize="0"/>
          <p:nvPr/>
        </p:nvPicPr>
        <p:blipFill rotWithShape="1">
          <a:blip r:embed="rId4">
            <a:alphaModFix/>
          </a:blip>
          <a:srcRect b="0" l="0" r="0" t="0"/>
          <a:stretch/>
        </p:blipFill>
        <p:spPr>
          <a:xfrm>
            <a:off x="5085559" y="3086100"/>
            <a:ext cx="3168960" cy="3168960"/>
          </a:xfrm>
          <a:prstGeom prst="rect">
            <a:avLst/>
          </a:prstGeom>
          <a:noFill/>
          <a:ln>
            <a:noFill/>
          </a:ln>
        </p:spPr>
      </p:pic>
      <p:pic>
        <p:nvPicPr>
          <p:cNvPr id="335" name="Google Shape;335;p20"/>
          <p:cNvPicPr preferRelativeResize="0"/>
          <p:nvPr/>
        </p:nvPicPr>
        <p:blipFill rotWithShape="1">
          <a:blip r:embed="rId5">
            <a:alphaModFix/>
          </a:blip>
          <a:srcRect b="0" l="0" r="0" t="0"/>
          <a:stretch/>
        </p:blipFill>
        <p:spPr>
          <a:xfrm>
            <a:off x="5694629" y="3212136"/>
            <a:ext cx="1319392" cy="2688230"/>
          </a:xfrm>
          <a:prstGeom prst="rect">
            <a:avLst/>
          </a:prstGeom>
          <a:noFill/>
          <a:ln>
            <a:noFill/>
          </a:ln>
        </p:spPr>
      </p:pic>
      <p:pic>
        <p:nvPicPr>
          <p:cNvPr id="336" name="Google Shape;336;p20"/>
          <p:cNvPicPr preferRelativeResize="0"/>
          <p:nvPr/>
        </p:nvPicPr>
        <p:blipFill rotWithShape="1">
          <a:blip r:embed="rId6">
            <a:alphaModFix/>
          </a:blip>
          <a:srcRect b="0" l="0" r="0" t="0"/>
          <a:stretch/>
        </p:blipFill>
        <p:spPr>
          <a:xfrm>
            <a:off x="8596536" y="3676434"/>
            <a:ext cx="2905129" cy="2223932"/>
          </a:xfrm>
          <a:prstGeom prst="rect">
            <a:avLst/>
          </a:prstGeom>
          <a:noFill/>
          <a:ln>
            <a:noFill/>
          </a:ln>
        </p:spPr>
      </p:pic>
      <p:pic>
        <p:nvPicPr>
          <p:cNvPr id="337" name="Google Shape;337;p20"/>
          <p:cNvPicPr preferRelativeResize="0"/>
          <p:nvPr/>
        </p:nvPicPr>
        <p:blipFill rotWithShape="1">
          <a:blip r:embed="rId7">
            <a:alphaModFix/>
          </a:blip>
          <a:srcRect b="0" l="0" r="0" t="0"/>
          <a:stretch/>
        </p:blipFill>
        <p:spPr>
          <a:xfrm>
            <a:off x="8787329" y="4141766"/>
            <a:ext cx="2045021" cy="1493080"/>
          </a:xfrm>
          <a:prstGeom prst="rect">
            <a:avLst/>
          </a:prstGeom>
          <a:noFill/>
          <a:ln>
            <a:noFill/>
          </a:ln>
        </p:spPr>
      </p:pic>
      <p:pic>
        <p:nvPicPr>
          <p:cNvPr id="338" name="Google Shape;338;p20"/>
          <p:cNvPicPr preferRelativeResize="0"/>
          <p:nvPr/>
        </p:nvPicPr>
        <p:blipFill rotWithShape="1">
          <a:blip r:embed="rId8">
            <a:alphaModFix/>
          </a:blip>
          <a:srcRect b="0" l="0" r="0" t="0"/>
          <a:stretch/>
        </p:blipFill>
        <p:spPr>
          <a:xfrm>
            <a:off x="12519150" y="3440468"/>
            <a:ext cx="2562074" cy="2298299"/>
          </a:xfrm>
          <a:prstGeom prst="rect">
            <a:avLst/>
          </a:prstGeom>
          <a:noFill/>
          <a:ln>
            <a:noFill/>
          </a:ln>
        </p:spPr>
      </p:pic>
      <p:pic>
        <p:nvPicPr>
          <p:cNvPr id="339" name="Google Shape;339;p20"/>
          <p:cNvPicPr preferRelativeResize="0"/>
          <p:nvPr/>
        </p:nvPicPr>
        <p:blipFill rotWithShape="1">
          <a:blip r:embed="rId9">
            <a:alphaModFix/>
          </a:blip>
          <a:srcRect b="0" l="0" r="0" t="0"/>
          <a:stretch/>
        </p:blipFill>
        <p:spPr>
          <a:xfrm>
            <a:off x="13192933" y="3074959"/>
            <a:ext cx="1535598" cy="3109275"/>
          </a:xfrm>
          <a:prstGeom prst="rect">
            <a:avLst/>
          </a:prstGeom>
          <a:noFill/>
          <a:ln>
            <a:noFill/>
          </a:ln>
        </p:spPr>
      </p:pic>
      <p:sp>
        <p:nvSpPr>
          <p:cNvPr id="340" name="Google Shape;340;p20"/>
          <p:cNvSpPr/>
          <p:nvPr/>
        </p:nvSpPr>
        <p:spPr>
          <a:xfrm>
            <a:off x="1998479" y="5224498"/>
            <a:ext cx="524510" cy="480695"/>
          </a:xfrm>
          <a:custGeom>
            <a:rect b="b" l="l" r="r" t="t"/>
            <a:pathLst>
              <a:path extrusionOk="0" h="480695" w="524510">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20"/>
          <p:cNvSpPr/>
          <p:nvPr/>
        </p:nvSpPr>
        <p:spPr>
          <a:xfrm>
            <a:off x="6714421"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20"/>
          <p:cNvSpPr/>
          <p:nvPr/>
        </p:nvSpPr>
        <p:spPr>
          <a:xfrm>
            <a:off x="108634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20"/>
          <p:cNvSpPr/>
          <p:nvPr/>
        </p:nvSpPr>
        <p:spPr>
          <a:xfrm>
            <a:off x="128192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20"/>
          <p:cNvSpPr/>
          <p:nvPr/>
        </p:nvSpPr>
        <p:spPr>
          <a:xfrm>
            <a:off x="1760496"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Make your</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school healthier</a:t>
            </a:r>
            <a:endParaRPr/>
          </a:p>
        </p:txBody>
      </p:sp>
      <p:sp>
        <p:nvSpPr>
          <p:cNvPr id="345" name="Google Shape;345;p20"/>
          <p:cNvSpPr/>
          <p:nvPr/>
        </p:nvSpPr>
        <p:spPr>
          <a:xfrm>
            <a:off x="5215747" y="5618478"/>
            <a:ext cx="2905349" cy="1276350"/>
          </a:xfrm>
          <a:prstGeom prst="roundRect">
            <a:avLst>
              <a:gd fmla="val 6827" name="adj"/>
            </a:avLst>
          </a:prstGeom>
          <a:solidFill>
            <a:srgbClr val="D31145"/>
          </a:solidFill>
          <a:ln>
            <a:noFill/>
          </a:ln>
        </p:spPr>
        <p:txBody>
          <a:bodyPr anchorCtr="0" anchor="ctr" bIns="72000" lIns="90000" spcFirstLastPara="1" rIns="9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Share your ideas  with your community</a:t>
            </a:r>
            <a:endParaRPr/>
          </a:p>
        </p:txBody>
      </p:sp>
      <p:sp>
        <p:nvSpPr>
          <p:cNvPr id="346" name="Google Shape;346;p20"/>
          <p:cNvSpPr/>
          <p:nvPr/>
        </p:nvSpPr>
        <p:spPr>
          <a:xfrm>
            <a:off x="8787329"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Show us how you’re  helping others</a:t>
            </a:r>
            <a:endParaRPr/>
          </a:p>
        </p:txBody>
      </p:sp>
      <p:sp>
        <p:nvSpPr>
          <p:cNvPr id="347" name="Google Shape;347;p20"/>
          <p:cNvSpPr/>
          <p:nvPr/>
        </p:nvSpPr>
        <p:spPr>
          <a:xfrm>
            <a:off x="12343753"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 and maybe win  some amazing  prizes!</a:t>
            </a:r>
            <a:endParaRPr/>
          </a:p>
        </p:txBody>
      </p:sp>
      <p:pic>
        <p:nvPicPr>
          <p:cNvPr id="348" name="Google Shape;348;p20"/>
          <p:cNvPicPr preferRelativeResize="0"/>
          <p:nvPr/>
        </p:nvPicPr>
        <p:blipFill>
          <a:blip r:embed="rId10">
            <a:alphaModFix/>
          </a:blip>
          <a:stretch>
            <a:fillRect/>
          </a:stretch>
        </p:blipFill>
        <p:spPr>
          <a:xfrm>
            <a:off x="2186888" y="3885921"/>
            <a:ext cx="2045025" cy="1732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1"/>
          <p:cNvSpPr txBox="1"/>
          <p:nvPr>
            <p:ph type="title"/>
          </p:nvPr>
        </p:nvSpPr>
        <p:spPr>
          <a:xfrm>
            <a:off x="464461" y="486834"/>
            <a:ext cx="67272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What we’ll do next</a:t>
            </a:r>
            <a:endParaRPr/>
          </a:p>
        </p:txBody>
      </p:sp>
      <p:sp>
        <p:nvSpPr>
          <p:cNvPr id="355" name="Google Shape;355;p21"/>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grpSp>
        <p:nvGrpSpPr>
          <p:cNvPr id="356" name="Google Shape;356;p21"/>
          <p:cNvGrpSpPr/>
          <p:nvPr/>
        </p:nvGrpSpPr>
        <p:grpSpPr>
          <a:xfrm>
            <a:off x="2149445" y="2696106"/>
            <a:ext cx="11754073" cy="3670057"/>
            <a:chOff x="2149445" y="2696106"/>
            <a:chExt cx="11754073" cy="3670057"/>
          </a:xfrm>
        </p:grpSpPr>
        <p:sp>
          <p:nvSpPr>
            <p:cNvPr id="357" name="Google Shape;357;p21"/>
            <p:cNvSpPr/>
            <p:nvPr/>
          </p:nvSpPr>
          <p:spPr>
            <a:xfrm>
              <a:off x="2149445" y="5813713"/>
              <a:ext cx="1285875" cy="552450"/>
            </a:xfrm>
            <a:custGeom>
              <a:rect b="b" l="l" r="r" t="t"/>
              <a:pathLst>
                <a:path extrusionOk="0" h="552450" w="1285875">
                  <a:moveTo>
                    <a:pt x="0" y="0"/>
                  </a:moveTo>
                  <a:lnTo>
                    <a:pt x="18164" y="35890"/>
                  </a:lnTo>
                  <a:lnTo>
                    <a:pt x="42654" y="76178"/>
                  </a:lnTo>
                  <a:lnTo>
                    <a:pt x="73027" y="119878"/>
                  </a:lnTo>
                  <a:lnTo>
                    <a:pt x="108839" y="166004"/>
                  </a:lnTo>
                  <a:lnTo>
                    <a:pt x="149648" y="213569"/>
                  </a:lnTo>
                  <a:lnTo>
                    <a:pt x="195012" y="261587"/>
                  </a:lnTo>
                  <a:lnTo>
                    <a:pt x="244486" y="309073"/>
                  </a:lnTo>
                  <a:lnTo>
                    <a:pt x="297629" y="355040"/>
                  </a:lnTo>
                  <a:lnTo>
                    <a:pt x="353997" y="398502"/>
                  </a:lnTo>
                  <a:lnTo>
                    <a:pt x="413148" y="438474"/>
                  </a:lnTo>
                  <a:lnTo>
                    <a:pt x="474638" y="473968"/>
                  </a:lnTo>
                  <a:lnTo>
                    <a:pt x="538025" y="503999"/>
                  </a:lnTo>
                  <a:lnTo>
                    <a:pt x="602867" y="527581"/>
                  </a:lnTo>
                  <a:lnTo>
                    <a:pt x="668719" y="543727"/>
                  </a:lnTo>
                  <a:lnTo>
                    <a:pt x="735140" y="551453"/>
                  </a:lnTo>
                  <a:lnTo>
                    <a:pt x="768425" y="551849"/>
                  </a:lnTo>
                  <a:lnTo>
                    <a:pt x="801687" y="549770"/>
                  </a:lnTo>
                  <a:lnTo>
                    <a:pt x="867915" y="537694"/>
                  </a:lnTo>
                  <a:lnTo>
                    <a:pt x="933384" y="514239"/>
                  </a:lnTo>
                  <a:lnTo>
                    <a:pt x="997649" y="478417"/>
                  </a:lnTo>
                  <a:lnTo>
                    <a:pt x="1029193" y="455561"/>
                  </a:lnTo>
                  <a:lnTo>
                    <a:pt x="1060269" y="429244"/>
                  </a:lnTo>
                  <a:lnTo>
                    <a:pt x="1090823" y="399343"/>
                  </a:lnTo>
                  <a:lnTo>
                    <a:pt x="1120800" y="365733"/>
                  </a:lnTo>
                  <a:lnTo>
                    <a:pt x="1150143" y="328293"/>
                  </a:lnTo>
                  <a:lnTo>
                    <a:pt x="1178799" y="286898"/>
                  </a:lnTo>
                  <a:lnTo>
                    <a:pt x="1206710" y="241426"/>
                  </a:lnTo>
                  <a:lnTo>
                    <a:pt x="1233823" y="191753"/>
                  </a:lnTo>
                  <a:lnTo>
                    <a:pt x="1260081" y="137755"/>
                  </a:lnTo>
                  <a:lnTo>
                    <a:pt x="1285430" y="79311"/>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8" name="Google Shape;358;p21"/>
            <p:cNvSpPr/>
            <p:nvPr/>
          </p:nvSpPr>
          <p:spPr>
            <a:xfrm>
              <a:off x="3337963" y="5893022"/>
              <a:ext cx="134620" cy="100330"/>
            </a:xfrm>
            <a:custGeom>
              <a:rect b="b" l="l" r="r" t="t"/>
              <a:pathLst>
                <a:path extrusionOk="0" h="100329" w="134620">
                  <a:moveTo>
                    <a:pt x="134531" y="99910"/>
                  </a:moveTo>
                  <a:lnTo>
                    <a:pt x="96913" y="0"/>
                  </a:lnTo>
                  <a:lnTo>
                    <a:pt x="0" y="44792"/>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9" name="Google Shape;359;p21"/>
            <p:cNvSpPr/>
            <p:nvPr/>
          </p:nvSpPr>
          <p:spPr>
            <a:xfrm>
              <a:off x="4757180" y="2696106"/>
              <a:ext cx="1285875" cy="552450"/>
            </a:xfrm>
            <a:custGeom>
              <a:rect b="b" l="l" r="r" t="t"/>
              <a:pathLst>
                <a:path extrusionOk="0" h="552450" w="1285875">
                  <a:moveTo>
                    <a:pt x="0" y="551849"/>
                  </a:moveTo>
                  <a:lnTo>
                    <a:pt x="18164" y="515959"/>
                  </a:lnTo>
                  <a:lnTo>
                    <a:pt x="42654" y="475670"/>
                  </a:lnTo>
                  <a:lnTo>
                    <a:pt x="73027" y="431970"/>
                  </a:lnTo>
                  <a:lnTo>
                    <a:pt x="108839" y="385845"/>
                  </a:lnTo>
                  <a:lnTo>
                    <a:pt x="149648" y="338280"/>
                  </a:lnTo>
                  <a:lnTo>
                    <a:pt x="195012" y="290261"/>
                  </a:lnTo>
                  <a:lnTo>
                    <a:pt x="244486" y="242775"/>
                  </a:lnTo>
                  <a:lnTo>
                    <a:pt x="297629" y="196808"/>
                  </a:lnTo>
                  <a:lnTo>
                    <a:pt x="353997" y="153346"/>
                  </a:lnTo>
                  <a:lnTo>
                    <a:pt x="413148" y="113375"/>
                  </a:lnTo>
                  <a:lnTo>
                    <a:pt x="474638" y="77881"/>
                  </a:lnTo>
                  <a:lnTo>
                    <a:pt x="538025" y="47850"/>
                  </a:lnTo>
                  <a:lnTo>
                    <a:pt x="602867" y="24268"/>
                  </a:lnTo>
                  <a:lnTo>
                    <a:pt x="668719" y="8121"/>
                  </a:lnTo>
                  <a:lnTo>
                    <a:pt x="735140" y="396"/>
                  </a:lnTo>
                  <a:lnTo>
                    <a:pt x="768425" y="0"/>
                  </a:lnTo>
                  <a:lnTo>
                    <a:pt x="801687" y="2078"/>
                  </a:lnTo>
                  <a:lnTo>
                    <a:pt x="867915" y="14154"/>
                  </a:lnTo>
                  <a:lnTo>
                    <a:pt x="933384" y="37610"/>
                  </a:lnTo>
                  <a:lnTo>
                    <a:pt x="997649" y="73431"/>
                  </a:lnTo>
                  <a:lnTo>
                    <a:pt x="1029193" y="96287"/>
                  </a:lnTo>
                  <a:lnTo>
                    <a:pt x="1060269" y="122604"/>
                  </a:lnTo>
                  <a:lnTo>
                    <a:pt x="1090823" y="152506"/>
                  </a:lnTo>
                  <a:lnTo>
                    <a:pt x="1120800" y="186115"/>
                  </a:lnTo>
                  <a:lnTo>
                    <a:pt x="1150143" y="223556"/>
                  </a:lnTo>
                  <a:lnTo>
                    <a:pt x="1178799" y="264951"/>
                  </a:lnTo>
                  <a:lnTo>
                    <a:pt x="1206710" y="310423"/>
                  </a:lnTo>
                  <a:lnTo>
                    <a:pt x="1233823" y="360096"/>
                  </a:lnTo>
                  <a:lnTo>
                    <a:pt x="1260081" y="414093"/>
                  </a:lnTo>
                  <a:lnTo>
                    <a:pt x="1285430" y="472538"/>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21"/>
            <p:cNvSpPr/>
            <p:nvPr/>
          </p:nvSpPr>
          <p:spPr>
            <a:xfrm>
              <a:off x="5945697" y="3068736"/>
              <a:ext cx="134620" cy="100330"/>
            </a:xfrm>
            <a:custGeom>
              <a:rect b="b" l="l" r="r" t="t"/>
              <a:pathLst>
                <a:path extrusionOk="0" h="100330" w="134620">
                  <a:moveTo>
                    <a:pt x="134531" y="0"/>
                  </a:moveTo>
                  <a:lnTo>
                    <a:pt x="96913" y="99910"/>
                  </a:lnTo>
                  <a:lnTo>
                    <a:pt x="0" y="55118"/>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1" name="Google Shape;361;p21"/>
            <p:cNvSpPr/>
            <p:nvPr/>
          </p:nvSpPr>
          <p:spPr>
            <a:xfrm>
              <a:off x="9962004" y="2696106"/>
              <a:ext cx="1285875" cy="552450"/>
            </a:xfrm>
            <a:custGeom>
              <a:rect b="b" l="l" r="r" t="t"/>
              <a:pathLst>
                <a:path extrusionOk="0" h="552450" w="1285875">
                  <a:moveTo>
                    <a:pt x="0" y="551849"/>
                  </a:moveTo>
                  <a:lnTo>
                    <a:pt x="18164" y="515959"/>
                  </a:lnTo>
                  <a:lnTo>
                    <a:pt x="42654" y="475670"/>
                  </a:lnTo>
                  <a:lnTo>
                    <a:pt x="73027" y="431970"/>
                  </a:lnTo>
                  <a:lnTo>
                    <a:pt x="108839" y="385845"/>
                  </a:lnTo>
                  <a:lnTo>
                    <a:pt x="149648" y="338280"/>
                  </a:lnTo>
                  <a:lnTo>
                    <a:pt x="195012" y="290261"/>
                  </a:lnTo>
                  <a:lnTo>
                    <a:pt x="244486" y="242775"/>
                  </a:lnTo>
                  <a:lnTo>
                    <a:pt x="297629" y="196808"/>
                  </a:lnTo>
                  <a:lnTo>
                    <a:pt x="353997" y="153346"/>
                  </a:lnTo>
                  <a:lnTo>
                    <a:pt x="413148" y="113375"/>
                  </a:lnTo>
                  <a:lnTo>
                    <a:pt x="474638" y="77881"/>
                  </a:lnTo>
                  <a:lnTo>
                    <a:pt x="538025" y="47850"/>
                  </a:lnTo>
                  <a:lnTo>
                    <a:pt x="602867" y="24268"/>
                  </a:lnTo>
                  <a:lnTo>
                    <a:pt x="668719" y="8121"/>
                  </a:lnTo>
                  <a:lnTo>
                    <a:pt x="735140" y="396"/>
                  </a:lnTo>
                  <a:lnTo>
                    <a:pt x="768425" y="0"/>
                  </a:lnTo>
                  <a:lnTo>
                    <a:pt x="801687" y="2078"/>
                  </a:lnTo>
                  <a:lnTo>
                    <a:pt x="867915" y="14154"/>
                  </a:lnTo>
                  <a:lnTo>
                    <a:pt x="933384" y="37610"/>
                  </a:lnTo>
                  <a:lnTo>
                    <a:pt x="997649" y="73431"/>
                  </a:lnTo>
                  <a:lnTo>
                    <a:pt x="1029193" y="96287"/>
                  </a:lnTo>
                  <a:lnTo>
                    <a:pt x="1060269" y="122604"/>
                  </a:lnTo>
                  <a:lnTo>
                    <a:pt x="1090823" y="152506"/>
                  </a:lnTo>
                  <a:lnTo>
                    <a:pt x="1120800" y="186115"/>
                  </a:lnTo>
                  <a:lnTo>
                    <a:pt x="1150143" y="223556"/>
                  </a:lnTo>
                  <a:lnTo>
                    <a:pt x="1178799" y="264951"/>
                  </a:lnTo>
                  <a:lnTo>
                    <a:pt x="1206710" y="310423"/>
                  </a:lnTo>
                  <a:lnTo>
                    <a:pt x="1233823" y="360096"/>
                  </a:lnTo>
                  <a:lnTo>
                    <a:pt x="1260081" y="414093"/>
                  </a:lnTo>
                  <a:lnTo>
                    <a:pt x="1285430" y="472538"/>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21"/>
            <p:cNvSpPr/>
            <p:nvPr/>
          </p:nvSpPr>
          <p:spPr>
            <a:xfrm>
              <a:off x="11150522" y="3068736"/>
              <a:ext cx="134620" cy="100330"/>
            </a:xfrm>
            <a:custGeom>
              <a:rect b="b" l="l" r="r" t="t"/>
              <a:pathLst>
                <a:path extrusionOk="0" h="100330" w="134620">
                  <a:moveTo>
                    <a:pt x="134531" y="0"/>
                  </a:moveTo>
                  <a:lnTo>
                    <a:pt x="96913" y="99910"/>
                  </a:lnTo>
                  <a:lnTo>
                    <a:pt x="0" y="55118"/>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p21"/>
            <p:cNvSpPr/>
            <p:nvPr/>
          </p:nvSpPr>
          <p:spPr>
            <a:xfrm>
              <a:off x="7364912" y="5813713"/>
              <a:ext cx="1285875" cy="552450"/>
            </a:xfrm>
            <a:custGeom>
              <a:rect b="b" l="l" r="r" t="t"/>
              <a:pathLst>
                <a:path extrusionOk="0" h="552450" w="1285875">
                  <a:moveTo>
                    <a:pt x="0" y="0"/>
                  </a:moveTo>
                  <a:lnTo>
                    <a:pt x="18164" y="35890"/>
                  </a:lnTo>
                  <a:lnTo>
                    <a:pt x="42654" y="76178"/>
                  </a:lnTo>
                  <a:lnTo>
                    <a:pt x="73027" y="119878"/>
                  </a:lnTo>
                  <a:lnTo>
                    <a:pt x="108839" y="166004"/>
                  </a:lnTo>
                  <a:lnTo>
                    <a:pt x="149648" y="213569"/>
                  </a:lnTo>
                  <a:lnTo>
                    <a:pt x="195012" y="261587"/>
                  </a:lnTo>
                  <a:lnTo>
                    <a:pt x="244486" y="309073"/>
                  </a:lnTo>
                  <a:lnTo>
                    <a:pt x="297629" y="355040"/>
                  </a:lnTo>
                  <a:lnTo>
                    <a:pt x="353997" y="398502"/>
                  </a:lnTo>
                  <a:lnTo>
                    <a:pt x="413148" y="438474"/>
                  </a:lnTo>
                  <a:lnTo>
                    <a:pt x="474638" y="473968"/>
                  </a:lnTo>
                  <a:lnTo>
                    <a:pt x="538025" y="503999"/>
                  </a:lnTo>
                  <a:lnTo>
                    <a:pt x="602867" y="527581"/>
                  </a:lnTo>
                  <a:lnTo>
                    <a:pt x="668719" y="543727"/>
                  </a:lnTo>
                  <a:lnTo>
                    <a:pt x="735140" y="551453"/>
                  </a:lnTo>
                  <a:lnTo>
                    <a:pt x="768425" y="551849"/>
                  </a:lnTo>
                  <a:lnTo>
                    <a:pt x="801687" y="549770"/>
                  </a:lnTo>
                  <a:lnTo>
                    <a:pt x="867915" y="537694"/>
                  </a:lnTo>
                  <a:lnTo>
                    <a:pt x="933384" y="514239"/>
                  </a:lnTo>
                  <a:lnTo>
                    <a:pt x="997649" y="478417"/>
                  </a:lnTo>
                  <a:lnTo>
                    <a:pt x="1029193" y="455561"/>
                  </a:lnTo>
                  <a:lnTo>
                    <a:pt x="1060269" y="429244"/>
                  </a:lnTo>
                  <a:lnTo>
                    <a:pt x="1090823" y="399343"/>
                  </a:lnTo>
                  <a:lnTo>
                    <a:pt x="1120800" y="365733"/>
                  </a:lnTo>
                  <a:lnTo>
                    <a:pt x="1150143" y="328293"/>
                  </a:lnTo>
                  <a:lnTo>
                    <a:pt x="1178799" y="286898"/>
                  </a:lnTo>
                  <a:lnTo>
                    <a:pt x="1206710" y="241426"/>
                  </a:lnTo>
                  <a:lnTo>
                    <a:pt x="1233823" y="191753"/>
                  </a:lnTo>
                  <a:lnTo>
                    <a:pt x="1260081" y="137755"/>
                  </a:lnTo>
                  <a:lnTo>
                    <a:pt x="1285430" y="79311"/>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21"/>
            <p:cNvSpPr/>
            <p:nvPr/>
          </p:nvSpPr>
          <p:spPr>
            <a:xfrm>
              <a:off x="8553432" y="5893022"/>
              <a:ext cx="134620" cy="100330"/>
            </a:xfrm>
            <a:custGeom>
              <a:rect b="b" l="l" r="r" t="t"/>
              <a:pathLst>
                <a:path extrusionOk="0" h="100329" w="134620">
                  <a:moveTo>
                    <a:pt x="134531" y="99910"/>
                  </a:moveTo>
                  <a:lnTo>
                    <a:pt x="96913" y="0"/>
                  </a:lnTo>
                  <a:lnTo>
                    <a:pt x="0" y="44792"/>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21"/>
            <p:cNvSpPr/>
            <p:nvPr/>
          </p:nvSpPr>
          <p:spPr>
            <a:xfrm>
              <a:off x="12580380" y="5813713"/>
              <a:ext cx="1285875" cy="552450"/>
            </a:xfrm>
            <a:custGeom>
              <a:rect b="b" l="l" r="r" t="t"/>
              <a:pathLst>
                <a:path extrusionOk="0" h="552450" w="1285875">
                  <a:moveTo>
                    <a:pt x="0" y="0"/>
                  </a:moveTo>
                  <a:lnTo>
                    <a:pt x="18164" y="35890"/>
                  </a:lnTo>
                  <a:lnTo>
                    <a:pt x="42654" y="76178"/>
                  </a:lnTo>
                  <a:lnTo>
                    <a:pt x="73027" y="119878"/>
                  </a:lnTo>
                  <a:lnTo>
                    <a:pt x="108839" y="166004"/>
                  </a:lnTo>
                  <a:lnTo>
                    <a:pt x="149648" y="213569"/>
                  </a:lnTo>
                  <a:lnTo>
                    <a:pt x="195012" y="261587"/>
                  </a:lnTo>
                  <a:lnTo>
                    <a:pt x="244486" y="309073"/>
                  </a:lnTo>
                  <a:lnTo>
                    <a:pt x="297629" y="355040"/>
                  </a:lnTo>
                  <a:lnTo>
                    <a:pt x="353997" y="398502"/>
                  </a:lnTo>
                  <a:lnTo>
                    <a:pt x="413148" y="438474"/>
                  </a:lnTo>
                  <a:lnTo>
                    <a:pt x="474638" y="473968"/>
                  </a:lnTo>
                  <a:lnTo>
                    <a:pt x="538025" y="503999"/>
                  </a:lnTo>
                  <a:lnTo>
                    <a:pt x="602867" y="527581"/>
                  </a:lnTo>
                  <a:lnTo>
                    <a:pt x="668719" y="543727"/>
                  </a:lnTo>
                  <a:lnTo>
                    <a:pt x="735140" y="551453"/>
                  </a:lnTo>
                  <a:lnTo>
                    <a:pt x="768425" y="551849"/>
                  </a:lnTo>
                  <a:lnTo>
                    <a:pt x="801687" y="549770"/>
                  </a:lnTo>
                  <a:lnTo>
                    <a:pt x="867915" y="537694"/>
                  </a:lnTo>
                  <a:lnTo>
                    <a:pt x="933384" y="514239"/>
                  </a:lnTo>
                  <a:lnTo>
                    <a:pt x="997649" y="478417"/>
                  </a:lnTo>
                  <a:lnTo>
                    <a:pt x="1029193" y="455561"/>
                  </a:lnTo>
                  <a:lnTo>
                    <a:pt x="1060269" y="429244"/>
                  </a:lnTo>
                  <a:lnTo>
                    <a:pt x="1090823" y="399343"/>
                  </a:lnTo>
                  <a:lnTo>
                    <a:pt x="1120800" y="365733"/>
                  </a:lnTo>
                  <a:lnTo>
                    <a:pt x="1150143" y="328293"/>
                  </a:lnTo>
                  <a:lnTo>
                    <a:pt x="1178799" y="286898"/>
                  </a:lnTo>
                  <a:lnTo>
                    <a:pt x="1206710" y="241426"/>
                  </a:lnTo>
                  <a:lnTo>
                    <a:pt x="1233823" y="191753"/>
                  </a:lnTo>
                  <a:lnTo>
                    <a:pt x="1260081" y="137755"/>
                  </a:lnTo>
                  <a:lnTo>
                    <a:pt x="1285430" y="79311"/>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21"/>
            <p:cNvSpPr/>
            <p:nvPr/>
          </p:nvSpPr>
          <p:spPr>
            <a:xfrm>
              <a:off x="13768898" y="5893022"/>
              <a:ext cx="134620" cy="100330"/>
            </a:xfrm>
            <a:custGeom>
              <a:rect b="b" l="l" r="r" t="t"/>
              <a:pathLst>
                <a:path extrusionOk="0" h="100329" w="134619">
                  <a:moveTo>
                    <a:pt x="134531" y="99910"/>
                  </a:moveTo>
                  <a:lnTo>
                    <a:pt x="96913" y="0"/>
                  </a:lnTo>
                  <a:lnTo>
                    <a:pt x="0" y="44792"/>
                  </a:lnTo>
                </a:path>
              </a:pathLst>
            </a:custGeom>
            <a:noFill/>
            <a:ln cap="flat" cmpd="sng" w="381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67" name="Google Shape;367;p21"/>
          <p:cNvSpPr/>
          <p:nvPr/>
        </p:nvSpPr>
        <p:spPr>
          <a:xfrm>
            <a:off x="499925" y="3248556"/>
            <a:ext cx="2222318" cy="2584310"/>
          </a:xfrm>
          <a:prstGeom prst="roundRect">
            <a:avLst>
              <a:gd fmla="val 4462" name="adj"/>
            </a:avLst>
          </a:prstGeom>
          <a:solidFill>
            <a:srgbClr val="D31145"/>
          </a:solidFill>
          <a:ln>
            <a:noFill/>
          </a:ln>
        </p:spPr>
        <p:txBody>
          <a:bodyPr anchorCtr="0" anchor="b" bIns="180000" lIns="180000" spcFirstLastPara="1" rIns="180000" wrap="square" tIns="720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Learn how to be healthier</a:t>
            </a:r>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grpSp>
        <p:nvGrpSpPr>
          <p:cNvPr descr="Image of a lightbulb." id="368" name="Google Shape;368;p21"/>
          <p:cNvGrpSpPr/>
          <p:nvPr/>
        </p:nvGrpSpPr>
        <p:grpSpPr>
          <a:xfrm>
            <a:off x="1176727" y="3407166"/>
            <a:ext cx="864235" cy="864235"/>
            <a:chOff x="1176727" y="3407166"/>
            <a:chExt cx="864235" cy="864235"/>
          </a:xfrm>
        </p:grpSpPr>
        <p:sp>
          <p:nvSpPr>
            <p:cNvPr id="369" name="Google Shape;369;p21"/>
            <p:cNvSpPr/>
            <p:nvPr/>
          </p:nvSpPr>
          <p:spPr>
            <a:xfrm>
              <a:off x="1176727" y="3407166"/>
              <a:ext cx="864235" cy="864235"/>
            </a:xfrm>
            <a:custGeom>
              <a:rect b="b" l="l" r="r" t="t"/>
              <a:pathLst>
                <a:path extrusionOk="0" h="864235" w="864235">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70" name="Google Shape;370;p21"/>
            <p:cNvPicPr preferRelativeResize="0"/>
            <p:nvPr/>
          </p:nvPicPr>
          <p:blipFill rotWithShape="1">
            <a:blip r:embed="rId3">
              <a:alphaModFix/>
            </a:blip>
            <a:srcRect b="0" l="0" r="0" t="0"/>
            <a:stretch/>
          </p:blipFill>
          <p:spPr>
            <a:xfrm>
              <a:off x="1498394" y="4074379"/>
              <a:ext cx="220548" cy="110261"/>
            </a:xfrm>
            <a:prstGeom prst="rect">
              <a:avLst/>
            </a:prstGeom>
            <a:noFill/>
            <a:ln>
              <a:noFill/>
            </a:ln>
          </p:spPr>
        </p:pic>
        <p:sp>
          <p:nvSpPr>
            <p:cNvPr id="371" name="Google Shape;371;p21"/>
            <p:cNvSpPr/>
            <p:nvPr/>
          </p:nvSpPr>
          <p:spPr>
            <a:xfrm>
              <a:off x="1408037" y="3494794"/>
              <a:ext cx="401320" cy="524510"/>
            </a:xfrm>
            <a:custGeom>
              <a:rect b="b" l="l" r="r" t="t"/>
              <a:pathLst>
                <a:path extrusionOk="0" h="524510" w="401319">
                  <a:moveTo>
                    <a:pt x="177898" y="0"/>
                  </a:moveTo>
                  <a:lnTo>
                    <a:pt x="135055" y="9692"/>
                  </a:lnTo>
                  <a:lnTo>
                    <a:pt x="95999" y="28251"/>
                  </a:lnTo>
                  <a:lnTo>
                    <a:pt x="61966" y="54511"/>
                  </a:lnTo>
                  <a:lnTo>
                    <a:pt x="34194" y="87305"/>
                  </a:lnTo>
                  <a:lnTo>
                    <a:pt x="13921" y="125467"/>
                  </a:lnTo>
                  <a:lnTo>
                    <a:pt x="2384" y="167830"/>
                  </a:lnTo>
                  <a:lnTo>
                    <a:pt x="0" y="203546"/>
                  </a:lnTo>
                  <a:lnTo>
                    <a:pt x="3636" y="237758"/>
                  </a:lnTo>
                  <a:lnTo>
                    <a:pt x="12790" y="269991"/>
                  </a:lnTo>
                  <a:lnTo>
                    <a:pt x="26958" y="299770"/>
                  </a:lnTo>
                  <a:lnTo>
                    <a:pt x="45458" y="333329"/>
                  </a:lnTo>
                  <a:lnTo>
                    <a:pt x="62075" y="367765"/>
                  </a:lnTo>
                  <a:lnTo>
                    <a:pt x="76295" y="403189"/>
                  </a:lnTo>
                  <a:lnTo>
                    <a:pt x="87601" y="439712"/>
                  </a:lnTo>
                  <a:lnTo>
                    <a:pt x="98955" y="483247"/>
                  </a:lnTo>
                  <a:lnTo>
                    <a:pt x="106214" y="501263"/>
                  </a:lnTo>
                  <a:lnTo>
                    <a:pt x="116755" y="514138"/>
                  </a:lnTo>
                  <a:lnTo>
                    <a:pt x="129814" y="521868"/>
                  </a:lnTo>
                  <a:lnTo>
                    <a:pt x="144624" y="524446"/>
                  </a:lnTo>
                  <a:lnTo>
                    <a:pt x="253704" y="524446"/>
                  </a:lnTo>
                  <a:lnTo>
                    <a:pt x="291039" y="504740"/>
                  </a:lnTo>
                  <a:lnTo>
                    <a:pt x="305558" y="461416"/>
                  </a:lnTo>
                  <a:lnTo>
                    <a:pt x="319441" y="418275"/>
                  </a:lnTo>
                  <a:lnTo>
                    <a:pt x="336398" y="376313"/>
                  </a:lnTo>
                  <a:lnTo>
                    <a:pt x="355773" y="335332"/>
                  </a:lnTo>
                  <a:lnTo>
                    <a:pt x="376907" y="295135"/>
                  </a:lnTo>
                  <a:lnTo>
                    <a:pt x="387277" y="273069"/>
                  </a:lnTo>
                  <a:lnTo>
                    <a:pt x="394934" y="249634"/>
                  </a:lnTo>
                  <a:lnTo>
                    <a:pt x="399677" y="225022"/>
                  </a:lnTo>
                  <a:lnTo>
                    <a:pt x="401303" y="199428"/>
                  </a:lnTo>
                  <a:lnTo>
                    <a:pt x="395279" y="150430"/>
                  </a:lnTo>
                  <a:lnTo>
                    <a:pt x="378182" y="105827"/>
                  </a:lnTo>
                  <a:lnTo>
                    <a:pt x="351479" y="67082"/>
                  </a:lnTo>
                  <a:lnTo>
                    <a:pt x="316634" y="35661"/>
                  </a:lnTo>
                  <a:lnTo>
                    <a:pt x="275112" y="13031"/>
                  </a:lnTo>
                  <a:lnTo>
                    <a:pt x="228378" y="655"/>
                  </a:lnTo>
                  <a:lnTo>
                    <a:pt x="177898"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21"/>
            <p:cNvSpPr/>
            <p:nvPr/>
          </p:nvSpPr>
          <p:spPr>
            <a:xfrm>
              <a:off x="1498394" y="4019243"/>
              <a:ext cx="220979" cy="55244"/>
            </a:xfrm>
            <a:custGeom>
              <a:rect b="b" l="l" r="r" t="t"/>
              <a:pathLst>
                <a:path extrusionOk="0" h="55245" w="220980">
                  <a:moveTo>
                    <a:pt x="192976" y="0"/>
                  </a:moveTo>
                  <a:lnTo>
                    <a:pt x="27571" y="0"/>
                  </a:lnTo>
                  <a:lnTo>
                    <a:pt x="16839" y="2164"/>
                  </a:lnTo>
                  <a:lnTo>
                    <a:pt x="8075" y="8069"/>
                  </a:lnTo>
                  <a:lnTo>
                    <a:pt x="2166" y="16828"/>
                  </a:lnTo>
                  <a:lnTo>
                    <a:pt x="0" y="27559"/>
                  </a:lnTo>
                  <a:lnTo>
                    <a:pt x="2166" y="38291"/>
                  </a:lnTo>
                  <a:lnTo>
                    <a:pt x="8075" y="47055"/>
                  </a:lnTo>
                  <a:lnTo>
                    <a:pt x="16839" y="52963"/>
                  </a:lnTo>
                  <a:lnTo>
                    <a:pt x="27571" y="55130"/>
                  </a:lnTo>
                  <a:lnTo>
                    <a:pt x="192976" y="55130"/>
                  </a:lnTo>
                  <a:lnTo>
                    <a:pt x="203708" y="52963"/>
                  </a:lnTo>
                  <a:lnTo>
                    <a:pt x="212472" y="47055"/>
                  </a:lnTo>
                  <a:lnTo>
                    <a:pt x="218381" y="38291"/>
                  </a:lnTo>
                  <a:lnTo>
                    <a:pt x="220548" y="27559"/>
                  </a:lnTo>
                  <a:lnTo>
                    <a:pt x="218381" y="16828"/>
                  </a:lnTo>
                  <a:lnTo>
                    <a:pt x="212472" y="8069"/>
                  </a:lnTo>
                  <a:lnTo>
                    <a:pt x="203708" y="2164"/>
                  </a:lnTo>
                  <a:lnTo>
                    <a:pt x="192976"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21"/>
            <p:cNvSpPr/>
            <p:nvPr/>
          </p:nvSpPr>
          <p:spPr>
            <a:xfrm>
              <a:off x="1408037" y="3494794"/>
              <a:ext cx="401320" cy="524510"/>
            </a:xfrm>
            <a:custGeom>
              <a:rect b="b" l="l" r="r" t="t"/>
              <a:pathLst>
                <a:path extrusionOk="0" h="524510" w="401319">
                  <a:moveTo>
                    <a:pt x="177898" y="0"/>
                  </a:moveTo>
                  <a:lnTo>
                    <a:pt x="135055" y="9692"/>
                  </a:lnTo>
                  <a:lnTo>
                    <a:pt x="95999" y="28251"/>
                  </a:lnTo>
                  <a:lnTo>
                    <a:pt x="61966" y="54511"/>
                  </a:lnTo>
                  <a:lnTo>
                    <a:pt x="34194" y="87305"/>
                  </a:lnTo>
                  <a:lnTo>
                    <a:pt x="13921" y="125467"/>
                  </a:lnTo>
                  <a:lnTo>
                    <a:pt x="2384" y="167830"/>
                  </a:lnTo>
                  <a:lnTo>
                    <a:pt x="0" y="203546"/>
                  </a:lnTo>
                  <a:lnTo>
                    <a:pt x="3636" y="237758"/>
                  </a:lnTo>
                  <a:lnTo>
                    <a:pt x="12790" y="269991"/>
                  </a:lnTo>
                  <a:lnTo>
                    <a:pt x="26958" y="299770"/>
                  </a:lnTo>
                  <a:lnTo>
                    <a:pt x="45458" y="333329"/>
                  </a:lnTo>
                  <a:lnTo>
                    <a:pt x="62075" y="367765"/>
                  </a:lnTo>
                  <a:lnTo>
                    <a:pt x="76295" y="403189"/>
                  </a:lnTo>
                  <a:lnTo>
                    <a:pt x="87601" y="439712"/>
                  </a:lnTo>
                  <a:lnTo>
                    <a:pt x="98955" y="483247"/>
                  </a:lnTo>
                  <a:lnTo>
                    <a:pt x="106214" y="501263"/>
                  </a:lnTo>
                  <a:lnTo>
                    <a:pt x="116755" y="514138"/>
                  </a:lnTo>
                  <a:lnTo>
                    <a:pt x="129814" y="521868"/>
                  </a:lnTo>
                  <a:lnTo>
                    <a:pt x="144624" y="524446"/>
                  </a:lnTo>
                  <a:lnTo>
                    <a:pt x="253704" y="524446"/>
                  </a:lnTo>
                  <a:lnTo>
                    <a:pt x="291039" y="504740"/>
                  </a:lnTo>
                  <a:lnTo>
                    <a:pt x="305558" y="461416"/>
                  </a:lnTo>
                  <a:lnTo>
                    <a:pt x="319441" y="418275"/>
                  </a:lnTo>
                  <a:lnTo>
                    <a:pt x="336398" y="376313"/>
                  </a:lnTo>
                  <a:lnTo>
                    <a:pt x="355773" y="335332"/>
                  </a:lnTo>
                  <a:lnTo>
                    <a:pt x="376907" y="295135"/>
                  </a:lnTo>
                  <a:lnTo>
                    <a:pt x="387277" y="273069"/>
                  </a:lnTo>
                  <a:lnTo>
                    <a:pt x="394934" y="249634"/>
                  </a:lnTo>
                  <a:lnTo>
                    <a:pt x="399677" y="225022"/>
                  </a:lnTo>
                  <a:lnTo>
                    <a:pt x="401303" y="199428"/>
                  </a:lnTo>
                  <a:lnTo>
                    <a:pt x="395279" y="150430"/>
                  </a:lnTo>
                  <a:lnTo>
                    <a:pt x="378182" y="105827"/>
                  </a:lnTo>
                  <a:lnTo>
                    <a:pt x="351479" y="67082"/>
                  </a:lnTo>
                  <a:lnTo>
                    <a:pt x="316634" y="35661"/>
                  </a:lnTo>
                  <a:lnTo>
                    <a:pt x="275112" y="13031"/>
                  </a:lnTo>
                  <a:lnTo>
                    <a:pt x="228378" y="655"/>
                  </a:lnTo>
                  <a:lnTo>
                    <a:pt x="177898"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21"/>
            <p:cNvSpPr/>
            <p:nvPr/>
          </p:nvSpPr>
          <p:spPr>
            <a:xfrm>
              <a:off x="1522279" y="3578767"/>
              <a:ext cx="173355" cy="370840"/>
            </a:xfrm>
            <a:custGeom>
              <a:rect b="b" l="l" r="r" t="t"/>
              <a:pathLst>
                <a:path extrusionOk="0" h="370839" w="173355">
                  <a:moveTo>
                    <a:pt x="93192" y="302615"/>
                  </a:moveTo>
                  <a:lnTo>
                    <a:pt x="75387" y="302615"/>
                  </a:lnTo>
                  <a:lnTo>
                    <a:pt x="66371" y="303973"/>
                  </a:lnTo>
                  <a:lnTo>
                    <a:pt x="59810" y="307981"/>
                  </a:lnTo>
                  <a:lnTo>
                    <a:pt x="55802" y="314542"/>
                  </a:lnTo>
                  <a:lnTo>
                    <a:pt x="54444" y="323557"/>
                  </a:lnTo>
                  <a:lnTo>
                    <a:pt x="54444" y="349732"/>
                  </a:lnTo>
                  <a:lnTo>
                    <a:pt x="55802" y="358748"/>
                  </a:lnTo>
                  <a:lnTo>
                    <a:pt x="59810" y="365309"/>
                  </a:lnTo>
                  <a:lnTo>
                    <a:pt x="66371" y="369317"/>
                  </a:lnTo>
                  <a:lnTo>
                    <a:pt x="75387" y="370674"/>
                  </a:lnTo>
                  <a:lnTo>
                    <a:pt x="93192" y="370674"/>
                  </a:lnTo>
                  <a:lnTo>
                    <a:pt x="102208" y="369317"/>
                  </a:lnTo>
                  <a:lnTo>
                    <a:pt x="108769" y="365309"/>
                  </a:lnTo>
                  <a:lnTo>
                    <a:pt x="112777" y="358748"/>
                  </a:lnTo>
                  <a:lnTo>
                    <a:pt x="114134" y="349732"/>
                  </a:lnTo>
                  <a:lnTo>
                    <a:pt x="114134" y="323557"/>
                  </a:lnTo>
                  <a:lnTo>
                    <a:pt x="112777" y="314542"/>
                  </a:lnTo>
                  <a:lnTo>
                    <a:pt x="108769" y="307981"/>
                  </a:lnTo>
                  <a:lnTo>
                    <a:pt x="102208" y="303973"/>
                  </a:lnTo>
                  <a:lnTo>
                    <a:pt x="93192" y="302615"/>
                  </a:lnTo>
                  <a:close/>
                </a:path>
                <a:path extrusionOk="0" h="370839" w="173355">
                  <a:moveTo>
                    <a:pt x="168711" y="50253"/>
                  </a:moveTo>
                  <a:lnTo>
                    <a:pt x="85343" y="50253"/>
                  </a:lnTo>
                  <a:lnTo>
                    <a:pt x="96909" y="51628"/>
                  </a:lnTo>
                  <a:lnTo>
                    <a:pt x="106021" y="56538"/>
                  </a:lnTo>
                  <a:lnTo>
                    <a:pt x="111991" y="66161"/>
                  </a:lnTo>
                  <a:lnTo>
                    <a:pt x="114134" y="81673"/>
                  </a:lnTo>
                  <a:lnTo>
                    <a:pt x="114134" y="117271"/>
                  </a:lnTo>
                  <a:lnTo>
                    <a:pt x="112033" y="129439"/>
                  </a:lnTo>
                  <a:lnTo>
                    <a:pt x="106741" y="139984"/>
                  </a:lnTo>
                  <a:lnTo>
                    <a:pt x="99781" y="148859"/>
                  </a:lnTo>
                  <a:lnTo>
                    <a:pt x="92671" y="156019"/>
                  </a:lnTo>
                  <a:lnTo>
                    <a:pt x="78482" y="171637"/>
                  </a:lnTo>
                  <a:lnTo>
                    <a:pt x="68713" y="187501"/>
                  </a:lnTo>
                  <a:lnTo>
                    <a:pt x="63068" y="204248"/>
                  </a:lnTo>
                  <a:lnTo>
                    <a:pt x="61289" y="222142"/>
                  </a:lnTo>
                  <a:lnTo>
                    <a:pt x="61252" y="250266"/>
                  </a:lnTo>
                  <a:lnTo>
                    <a:pt x="62609" y="259276"/>
                  </a:lnTo>
                  <a:lnTo>
                    <a:pt x="66617" y="265837"/>
                  </a:lnTo>
                  <a:lnTo>
                    <a:pt x="73178" y="269849"/>
                  </a:lnTo>
                  <a:lnTo>
                    <a:pt x="82194" y="271208"/>
                  </a:lnTo>
                  <a:lnTo>
                    <a:pt x="86385" y="271208"/>
                  </a:lnTo>
                  <a:lnTo>
                    <a:pt x="95401" y="269849"/>
                  </a:lnTo>
                  <a:lnTo>
                    <a:pt x="101961" y="265837"/>
                  </a:lnTo>
                  <a:lnTo>
                    <a:pt x="105969" y="259276"/>
                  </a:lnTo>
                  <a:lnTo>
                    <a:pt x="107327" y="250266"/>
                  </a:lnTo>
                  <a:lnTo>
                    <a:pt x="107327" y="237172"/>
                  </a:lnTo>
                  <a:lnTo>
                    <a:pt x="110003" y="222142"/>
                  </a:lnTo>
                  <a:lnTo>
                    <a:pt x="116949" y="209618"/>
                  </a:lnTo>
                  <a:lnTo>
                    <a:pt x="126546" y="198958"/>
                  </a:lnTo>
                  <a:lnTo>
                    <a:pt x="137172" y="189522"/>
                  </a:lnTo>
                  <a:lnTo>
                    <a:pt x="148698" y="179797"/>
                  </a:lnTo>
                  <a:lnTo>
                    <a:pt x="160272" y="166687"/>
                  </a:lnTo>
                  <a:lnTo>
                    <a:pt x="169196" y="147195"/>
                  </a:lnTo>
                  <a:lnTo>
                    <a:pt x="172770" y="118325"/>
                  </a:lnTo>
                  <a:lnTo>
                    <a:pt x="172770" y="75387"/>
                  </a:lnTo>
                  <a:lnTo>
                    <a:pt x="168711" y="50253"/>
                  </a:lnTo>
                  <a:close/>
                </a:path>
                <a:path extrusionOk="0" h="370839" w="173355">
                  <a:moveTo>
                    <a:pt x="86906" y="0"/>
                  </a:moveTo>
                  <a:lnTo>
                    <a:pt x="85864" y="0"/>
                  </a:lnTo>
                  <a:lnTo>
                    <a:pt x="49034" y="4122"/>
                  </a:lnTo>
                  <a:lnTo>
                    <a:pt x="22120" y="17276"/>
                  </a:lnTo>
                  <a:lnTo>
                    <a:pt x="5611" y="40639"/>
                  </a:lnTo>
                  <a:lnTo>
                    <a:pt x="0" y="75387"/>
                  </a:lnTo>
                  <a:lnTo>
                    <a:pt x="0" y="114134"/>
                  </a:lnTo>
                  <a:lnTo>
                    <a:pt x="1357" y="123150"/>
                  </a:lnTo>
                  <a:lnTo>
                    <a:pt x="5365" y="129711"/>
                  </a:lnTo>
                  <a:lnTo>
                    <a:pt x="11926" y="133719"/>
                  </a:lnTo>
                  <a:lnTo>
                    <a:pt x="20942" y="135077"/>
                  </a:lnTo>
                  <a:lnTo>
                    <a:pt x="36652" y="135077"/>
                  </a:lnTo>
                  <a:lnTo>
                    <a:pt x="57594" y="81673"/>
                  </a:lnTo>
                  <a:lnTo>
                    <a:pt x="59572" y="66161"/>
                  </a:lnTo>
                  <a:lnTo>
                    <a:pt x="65182" y="56538"/>
                  </a:lnTo>
                  <a:lnTo>
                    <a:pt x="73935" y="51628"/>
                  </a:lnTo>
                  <a:lnTo>
                    <a:pt x="85343" y="50253"/>
                  </a:lnTo>
                  <a:lnTo>
                    <a:pt x="168711" y="50253"/>
                  </a:lnTo>
                  <a:lnTo>
                    <a:pt x="167158" y="40639"/>
                  </a:lnTo>
                  <a:lnTo>
                    <a:pt x="150650" y="17276"/>
                  </a:lnTo>
                  <a:lnTo>
                    <a:pt x="123736" y="4122"/>
                  </a:lnTo>
                  <a:lnTo>
                    <a:pt x="86906"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75" name="Google Shape;375;p21"/>
          <p:cNvSpPr/>
          <p:nvPr/>
        </p:nvSpPr>
        <p:spPr>
          <a:xfrm>
            <a:off x="3105345" y="3248556"/>
            <a:ext cx="2222318" cy="2584310"/>
          </a:xfrm>
          <a:prstGeom prst="roundRect">
            <a:avLst>
              <a:gd fmla="val 4462" name="adj"/>
            </a:avLst>
          </a:prstGeom>
          <a:solidFill>
            <a:srgbClr val="D31145"/>
          </a:solidFill>
          <a:ln>
            <a:noFill/>
          </a:ln>
        </p:spPr>
        <p:txBody>
          <a:bodyPr anchorCtr="0" anchor="b" bIns="180000" lIns="180000" spcFirstLastPara="1" rIns="180000" wrap="square" tIns="720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Reflect, ask and share</a:t>
            </a:r>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grpSp>
        <p:nvGrpSpPr>
          <p:cNvPr descr="Image of two speech bubbles." id="376" name="Google Shape;376;p21"/>
          <p:cNvGrpSpPr/>
          <p:nvPr/>
        </p:nvGrpSpPr>
        <p:grpSpPr>
          <a:xfrm>
            <a:off x="3784460" y="3407166"/>
            <a:ext cx="864235" cy="864235"/>
            <a:chOff x="3784460" y="3407166"/>
            <a:chExt cx="864235" cy="864235"/>
          </a:xfrm>
        </p:grpSpPr>
        <p:sp>
          <p:nvSpPr>
            <p:cNvPr id="377" name="Google Shape;377;p21"/>
            <p:cNvSpPr/>
            <p:nvPr/>
          </p:nvSpPr>
          <p:spPr>
            <a:xfrm>
              <a:off x="3784460" y="3407166"/>
              <a:ext cx="864235" cy="864235"/>
            </a:xfrm>
            <a:custGeom>
              <a:rect b="b" l="l" r="r" t="t"/>
              <a:pathLst>
                <a:path extrusionOk="0" h="864235" w="864235">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21"/>
            <p:cNvSpPr/>
            <p:nvPr/>
          </p:nvSpPr>
          <p:spPr>
            <a:xfrm>
              <a:off x="3886078" y="3568773"/>
              <a:ext cx="447675" cy="314325"/>
            </a:xfrm>
            <a:custGeom>
              <a:rect b="b" l="l" r="r" t="t"/>
              <a:pathLst>
                <a:path extrusionOk="0" h="314325" w="447675">
                  <a:moveTo>
                    <a:pt x="237121" y="0"/>
                  </a:moveTo>
                  <a:lnTo>
                    <a:pt x="181222" y="5467"/>
                  </a:lnTo>
                  <a:lnTo>
                    <a:pt x="130990" y="20898"/>
                  </a:lnTo>
                  <a:lnTo>
                    <a:pt x="88430" y="44832"/>
                  </a:lnTo>
                  <a:lnTo>
                    <a:pt x="55547" y="75812"/>
                  </a:lnTo>
                  <a:lnTo>
                    <a:pt x="34347" y="112378"/>
                  </a:lnTo>
                  <a:lnTo>
                    <a:pt x="26835" y="153073"/>
                  </a:lnTo>
                  <a:lnTo>
                    <a:pt x="28323" y="171359"/>
                  </a:lnTo>
                  <a:lnTo>
                    <a:pt x="32672" y="189009"/>
                  </a:lnTo>
                  <a:lnTo>
                    <a:pt x="39709" y="205899"/>
                  </a:lnTo>
                  <a:lnTo>
                    <a:pt x="49263" y="221907"/>
                  </a:lnTo>
                  <a:lnTo>
                    <a:pt x="0" y="308114"/>
                  </a:lnTo>
                  <a:lnTo>
                    <a:pt x="5029" y="314045"/>
                  </a:lnTo>
                  <a:lnTo>
                    <a:pt x="106984" y="273291"/>
                  </a:lnTo>
                  <a:lnTo>
                    <a:pt x="135510" y="287097"/>
                  </a:lnTo>
                  <a:lnTo>
                    <a:pt x="167047" y="297422"/>
                  </a:lnTo>
                  <a:lnTo>
                    <a:pt x="201087" y="303893"/>
                  </a:lnTo>
                  <a:lnTo>
                    <a:pt x="237121" y="306133"/>
                  </a:lnTo>
                  <a:lnTo>
                    <a:pt x="293025" y="300665"/>
                  </a:lnTo>
                  <a:lnTo>
                    <a:pt x="343258" y="285235"/>
                  </a:lnTo>
                  <a:lnTo>
                    <a:pt x="385818" y="261302"/>
                  </a:lnTo>
                  <a:lnTo>
                    <a:pt x="418698" y="230324"/>
                  </a:lnTo>
                  <a:lnTo>
                    <a:pt x="439896" y="193762"/>
                  </a:lnTo>
                  <a:lnTo>
                    <a:pt x="447408" y="153073"/>
                  </a:lnTo>
                  <a:lnTo>
                    <a:pt x="439896" y="112378"/>
                  </a:lnTo>
                  <a:lnTo>
                    <a:pt x="418698" y="75812"/>
                  </a:lnTo>
                  <a:lnTo>
                    <a:pt x="385818" y="44832"/>
                  </a:lnTo>
                  <a:lnTo>
                    <a:pt x="343258" y="20898"/>
                  </a:lnTo>
                  <a:lnTo>
                    <a:pt x="293025" y="5467"/>
                  </a:lnTo>
                  <a:lnTo>
                    <a:pt x="237121"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21"/>
            <p:cNvSpPr/>
            <p:nvPr/>
          </p:nvSpPr>
          <p:spPr>
            <a:xfrm>
              <a:off x="4025125" y="3700805"/>
              <a:ext cx="196215" cy="42545"/>
            </a:xfrm>
            <a:custGeom>
              <a:rect b="b" l="l" r="r" t="t"/>
              <a:pathLst>
                <a:path extrusionOk="0" h="42545" w="196214">
                  <a:moveTo>
                    <a:pt x="41490" y="21043"/>
                  </a:moveTo>
                  <a:lnTo>
                    <a:pt x="39865" y="12852"/>
                  </a:lnTo>
                  <a:lnTo>
                    <a:pt x="35420" y="6159"/>
                  </a:lnTo>
                  <a:lnTo>
                    <a:pt x="28816" y="1651"/>
                  </a:lnTo>
                  <a:lnTo>
                    <a:pt x="20739" y="0"/>
                  </a:lnTo>
                  <a:lnTo>
                    <a:pt x="12661" y="1651"/>
                  </a:lnTo>
                  <a:lnTo>
                    <a:pt x="6070" y="6159"/>
                  </a:lnTo>
                  <a:lnTo>
                    <a:pt x="1625" y="12852"/>
                  </a:lnTo>
                  <a:lnTo>
                    <a:pt x="0" y="21043"/>
                  </a:lnTo>
                  <a:lnTo>
                    <a:pt x="1625" y="29235"/>
                  </a:lnTo>
                  <a:lnTo>
                    <a:pt x="6070" y="35928"/>
                  </a:lnTo>
                  <a:lnTo>
                    <a:pt x="12661" y="40436"/>
                  </a:lnTo>
                  <a:lnTo>
                    <a:pt x="20739" y="42087"/>
                  </a:lnTo>
                  <a:lnTo>
                    <a:pt x="28816" y="40436"/>
                  </a:lnTo>
                  <a:lnTo>
                    <a:pt x="35420" y="35928"/>
                  </a:lnTo>
                  <a:lnTo>
                    <a:pt x="39865" y="29235"/>
                  </a:lnTo>
                  <a:lnTo>
                    <a:pt x="41490" y="21043"/>
                  </a:lnTo>
                  <a:close/>
                </a:path>
                <a:path extrusionOk="0" h="42545" w="196214">
                  <a:moveTo>
                    <a:pt x="118808" y="21043"/>
                  </a:moveTo>
                  <a:lnTo>
                    <a:pt x="117182" y="12852"/>
                  </a:lnTo>
                  <a:lnTo>
                    <a:pt x="112737" y="6159"/>
                  </a:lnTo>
                  <a:lnTo>
                    <a:pt x="106146" y="1651"/>
                  </a:lnTo>
                  <a:lnTo>
                    <a:pt x="98056" y="0"/>
                  </a:lnTo>
                  <a:lnTo>
                    <a:pt x="89992" y="1651"/>
                  </a:lnTo>
                  <a:lnTo>
                    <a:pt x="83400" y="6159"/>
                  </a:lnTo>
                  <a:lnTo>
                    <a:pt x="78955" y="12852"/>
                  </a:lnTo>
                  <a:lnTo>
                    <a:pt x="77317" y="21043"/>
                  </a:lnTo>
                  <a:lnTo>
                    <a:pt x="78955" y="29235"/>
                  </a:lnTo>
                  <a:lnTo>
                    <a:pt x="83400" y="35928"/>
                  </a:lnTo>
                  <a:lnTo>
                    <a:pt x="89992" y="40436"/>
                  </a:lnTo>
                  <a:lnTo>
                    <a:pt x="98056" y="42087"/>
                  </a:lnTo>
                  <a:lnTo>
                    <a:pt x="106146" y="40436"/>
                  </a:lnTo>
                  <a:lnTo>
                    <a:pt x="112737" y="35928"/>
                  </a:lnTo>
                  <a:lnTo>
                    <a:pt x="117182" y="29235"/>
                  </a:lnTo>
                  <a:lnTo>
                    <a:pt x="118808" y="21043"/>
                  </a:lnTo>
                  <a:close/>
                </a:path>
                <a:path extrusionOk="0" h="42545" w="196214">
                  <a:moveTo>
                    <a:pt x="196138" y="21043"/>
                  </a:moveTo>
                  <a:lnTo>
                    <a:pt x="194500" y="12852"/>
                  </a:lnTo>
                  <a:lnTo>
                    <a:pt x="190055" y="6159"/>
                  </a:lnTo>
                  <a:lnTo>
                    <a:pt x="183464" y="1651"/>
                  </a:lnTo>
                  <a:lnTo>
                    <a:pt x="175387" y="0"/>
                  </a:lnTo>
                  <a:lnTo>
                    <a:pt x="167309" y="1651"/>
                  </a:lnTo>
                  <a:lnTo>
                    <a:pt x="160718" y="6159"/>
                  </a:lnTo>
                  <a:lnTo>
                    <a:pt x="156273" y="12852"/>
                  </a:lnTo>
                  <a:lnTo>
                    <a:pt x="154647" y="21043"/>
                  </a:lnTo>
                  <a:lnTo>
                    <a:pt x="156273" y="29235"/>
                  </a:lnTo>
                  <a:lnTo>
                    <a:pt x="160718" y="35928"/>
                  </a:lnTo>
                  <a:lnTo>
                    <a:pt x="167309" y="40436"/>
                  </a:lnTo>
                  <a:lnTo>
                    <a:pt x="175387" y="42087"/>
                  </a:lnTo>
                  <a:lnTo>
                    <a:pt x="183464" y="40436"/>
                  </a:lnTo>
                  <a:lnTo>
                    <a:pt x="190055" y="35928"/>
                  </a:lnTo>
                  <a:lnTo>
                    <a:pt x="194500" y="29235"/>
                  </a:lnTo>
                  <a:lnTo>
                    <a:pt x="196138" y="21043"/>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21"/>
            <p:cNvSpPr/>
            <p:nvPr/>
          </p:nvSpPr>
          <p:spPr>
            <a:xfrm>
              <a:off x="4099306" y="3782770"/>
              <a:ext cx="447675" cy="314325"/>
            </a:xfrm>
            <a:custGeom>
              <a:rect b="b" l="l" r="r" t="t"/>
              <a:pathLst>
                <a:path extrusionOk="0" h="314325" w="447675">
                  <a:moveTo>
                    <a:pt x="447421" y="308102"/>
                  </a:moveTo>
                  <a:lnTo>
                    <a:pt x="427507" y="273278"/>
                  </a:lnTo>
                  <a:lnTo>
                    <a:pt x="398145" y="221894"/>
                  </a:lnTo>
                  <a:lnTo>
                    <a:pt x="407695" y="205892"/>
                  </a:lnTo>
                  <a:lnTo>
                    <a:pt x="414718" y="189001"/>
                  </a:lnTo>
                  <a:lnTo>
                    <a:pt x="418388" y="174104"/>
                  </a:lnTo>
                  <a:lnTo>
                    <a:pt x="419074" y="171361"/>
                  </a:lnTo>
                  <a:lnTo>
                    <a:pt x="420560" y="153073"/>
                  </a:lnTo>
                  <a:lnTo>
                    <a:pt x="413042" y="112369"/>
                  </a:lnTo>
                  <a:lnTo>
                    <a:pt x="391845" y="75806"/>
                  </a:lnTo>
                  <a:lnTo>
                    <a:pt x="358965" y="44831"/>
                  </a:lnTo>
                  <a:lnTo>
                    <a:pt x="316420" y="20891"/>
                  </a:lnTo>
                  <a:lnTo>
                    <a:pt x="308356" y="18415"/>
                  </a:lnTo>
                  <a:lnTo>
                    <a:pt x="308356" y="153073"/>
                  </a:lnTo>
                  <a:lnTo>
                    <a:pt x="306717" y="161251"/>
                  </a:lnTo>
                  <a:lnTo>
                    <a:pt x="308343" y="153073"/>
                  </a:lnTo>
                  <a:lnTo>
                    <a:pt x="308356" y="18415"/>
                  </a:lnTo>
                  <a:lnTo>
                    <a:pt x="302272" y="16548"/>
                  </a:lnTo>
                  <a:lnTo>
                    <a:pt x="302272" y="167944"/>
                  </a:lnTo>
                  <a:lnTo>
                    <a:pt x="295681" y="172453"/>
                  </a:lnTo>
                  <a:lnTo>
                    <a:pt x="287604" y="174104"/>
                  </a:lnTo>
                  <a:lnTo>
                    <a:pt x="279527" y="172453"/>
                  </a:lnTo>
                  <a:lnTo>
                    <a:pt x="272935" y="167944"/>
                  </a:lnTo>
                  <a:lnTo>
                    <a:pt x="279527" y="172440"/>
                  </a:lnTo>
                  <a:lnTo>
                    <a:pt x="287604" y="174091"/>
                  </a:lnTo>
                  <a:lnTo>
                    <a:pt x="295681" y="172440"/>
                  </a:lnTo>
                  <a:lnTo>
                    <a:pt x="302272" y="167944"/>
                  </a:lnTo>
                  <a:lnTo>
                    <a:pt x="302272" y="16548"/>
                  </a:lnTo>
                  <a:lnTo>
                    <a:pt x="266179" y="5461"/>
                  </a:lnTo>
                  <a:lnTo>
                    <a:pt x="231038" y="2032"/>
                  </a:lnTo>
                  <a:lnTo>
                    <a:pt x="231038" y="153073"/>
                  </a:lnTo>
                  <a:lnTo>
                    <a:pt x="229400" y="161251"/>
                  </a:lnTo>
                  <a:lnTo>
                    <a:pt x="231025" y="153060"/>
                  </a:lnTo>
                  <a:lnTo>
                    <a:pt x="231038" y="2032"/>
                  </a:lnTo>
                  <a:lnTo>
                    <a:pt x="224955" y="1435"/>
                  </a:lnTo>
                  <a:lnTo>
                    <a:pt x="224955" y="138176"/>
                  </a:lnTo>
                  <a:lnTo>
                    <a:pt x="224955" y="167944"/>
                  </a:lnTo>
                  <a:lnTo>
                    <a:pt x="218363" y="172453"/>
                  </a:lnTo>
                  <a:lnTo>
                    <a:pt x="210286" y="174104"/>
                  </a:lnTo>
                  <a:lnTo>
                    <a:pt x="202209" y="172453"/>
                  </a:lnTo>
                  <a:lnTo>
                    <a:pt x="198285" y="169773"/>
                  </a:lnTo>
                  <a:lnTo>
                    <a:pt x="202209" y="172440"/>
                  </a:lnTo>
                  <a:lnTo>
                    <a:pt x="210273" y="174091"/>
                  </a:lnTo>
                  <a:lnTo>
                    <a:pt x="218351" y="172440"/>
                  </a:lnTo>
                  <a:lnTo>
                    <a:pt x="224955" y="167944"/>
                  </a:lnTo>
                  <a:lnTo>
                    <a:pt x="224955" y="138176"/>
                  </a:lnTo>
                  <a:lnTo>
                    <a:pt x="218351" y="133667"/>
                  </a:lnTo>
                  <a:lnTo>
                    <a:pt x="224955" y="138176"/>
                  </a:lnTo>
                  <a:lnTo>
                    <a:pt x="224955" y="1435"/>
                  </a:lnTo>
                  <a:lnTo>
                    <a:pt x="210286" y="0"/>
                  </a:lnTo>
                  <a:lnTo>
                    <a:pt x="154381" y="5461"/>
                  </a:lnTo>
                  <a:lnTo>
                    <a:pt x="153708" y="5676"/>
                  </a:lnTo>
                  <a:lnTo>
                    <a:pt x="153708" y="153073"/>
                  </a:lnTo>
                  <a:lnTo>
                    <a:pt x="153428" y="154432"/>
                  </a:lnTo>
                  <a:lnTo>
                    <a:pt x="153695" y="153073"/>
                  </a:lnTo>
                  <a:lnTo>
                    <a:pt x="153708" y="5676"/>
                  </a:lnTo>
                  <a:lnTo>
                    <a:pt x="144945" y="8369"/>
                  </a:lnTo>
                  <a:lnTo>
                    <a:pt x="144945" y="169773"/>
                  </a:lnTo>
                  <a:lnTo>
                    <a:pt x="141033" y="172453"/>
                  </a:lnTo>
                  <a:lnTo>
                    <a:pt x="132956" y="174104"/>
                  </a:lnTo>
                  <a:lnTo>
                    <a:pt x="124879" y="172453"/>
                  </a:lnTo>
                  <a:lnTo>
                    <a:pt x="120967" y="169773"/>
                  </a:lnTo>
                  <a:lnTo>
                    <a:pt x="124879" y="172440"/>
                  </a:lnTo>
                  <a:lnTo>
                    <a:pt x="132956" y="174091"/>
                  </a:lnTo>
                  <a:lnTo>
                    <a:pt x="141033" y="172440"/>
                  </a:lnTo>
                  <a:lnTo>
                    <a:pt x="144945" y="169773"/>
                  </a:lnTo>
                  <a:lnTo>
                    <a:pt x="144945" y="8369"/>
                  </a:lnTo>
                  <a:lnTo>
                    <a:pt x="104152" y="20891"/>
                  </a:lnTo>
                  <a:lnTo>
                    <a:pt x="61595" y="44831"/>
                  </a:lnTo>
                  <a:lnTo>
                    <a:pt x="28702" y="75806"/>
                  </a:lnTo>
                  <a:lnTo>
                    <a:pt x="7505" y="112369"/>
                  </a:lnTo>
                  <a:lnTo>
                    <a:pt x="0" y="153073"/>
                  </a:lnTo>
                  <a:lnTo>
                    <a:pt x="7505" y="193763"/>
                  </a:lnTo>
                  <a:lnTo>
                    <a:pt x="28702" y="230314"/>
                  </a:lnTo>
                  <a:lnTo>
                    <a:pt x="61595" y="261289"/>
                  </a:lnTo>
                  <a:lnTo>
                    <a:pt x="104152" y="285229"/>
                  </a:lnTo>
                  <a:lnTo>
                    <a:pt x="154381" y="300647"/>
                  </a:lnTo>
                  <a:lnTo>
                    <a:pt x="210286" y="306120"/>
                  </a:lnTo>
                  <a:lnTo>
                    <a:pt x="246316" y="303885"/>
                  </a:lnTo>
                  <a:lnTo>
                    <a:pt x="280352" y="297408"/>
                  </a:lnTo>
                  <a:lnTo>
                    <a:pt x="311886" y="287083"/>
                  </a:lnTo>
                  <a:lnTo>
                    <a:pt x="340423" y="273278"/>
                  </a:lnTo>
                  <a:lnTo>
                    <a:pt x="442379" y="314032"/>
                  </a:lnTo>
                  <a:lnTo>
                    <a:pt x="447421" y="308102"/>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21"/>
            <p:cNvSpPr/>
            <p:nvPr/>
          </p:nvSpPr>
          <p:spPr>
            <a:xfrm>
              <a:off x="4211523" y="3914774"/>
              <a:ext cx="196215" cy="42545"/>
            </a:xfrm>
            <a:custGeom>
              <a:rect b="b" l="l" r="r" t="t"/>
              <a:pathLst>
                <a:path extrusionOk="0" h="42545" w="196214">
                  <a:moveTo>
                    <a:pt x="41490" y="21056"/>
                  </a:moveTo>
                  <a:lnTo>
                    <a:pt x="39865" y="12865"/>
                  </a:lnTo>
                  <a:lnTo>
                    <a:pt x="35420" y="6172"/>
                  </a:lnTo>
                  <a:lnTo>
                    <a:pt x="28816" y="1663"/>
                  </a:lnTo>
                  <a:lnTo>
                    <a:pt x="20739" y="0"/>
                  </a:lnTo>
                  <a:lnTo>
                    <a:pt x="12661" y="1663"/>
                  </a:lnTo>
                  <a:lnTo>
                    <a:pt x="6070" y="6172"/>
                  </a:lnTo>
                  <a:lnTo>
                    <a:pt x="1625" y="12865"/>
                  </a:lnTo>
                  <a:lnTo>
                    <a:pt x="0" y="21056"/>
                  </a:lnTo>
                  <a:lnTo>
                    <a:pt x="1625" y="29248"/>
                  </a:lnTo>
                  <a:lnTo>
                    <a:pt x="6070" y="35941"/>
                  </a:lnTo>
                  <a:lnTo>
                    <a:pt x="12661" y="40436"/>
                  </a:lnTo>
                  <a:lnTo>
                    <a:pt x="20739" y="42087"/>
                  </a:lnTo>
                  <a:lnTo>
                    <a:pt x="28816" y="40436"/>
                  </a:lnTo>
                  <a:lnTo>
                    <a:pt x="35420" y="35941"/>
                  </a:lnTo>
                  <a:lnTo>
                    <a:pt x="39865" y="29248"/>
                  </a:lnTo>
                  <a:lnTo>
                    <a:pt x="41490" y="21056"/>
                  </a:lnTo>
                  <a:close/>
                </a:path>
                <a:path extrusionOk="0" h="42545" w="196214">
                  <a:moveTo>
                    <a:pt x="118808" y="21056"/>
                  </a:moveTo>
                  <a:lnTo>
                    <a:pt x="117182" y="12865"/>
                  </a:lnTo>
                  <a:lnTo>
                    <a:pt x="112737" y="6172"/>
                  </a:lnTo>
                  <a:lnTo>
                    <a:pt x="106133" y="1663"/>
                  </a:lnTo>
                  <a:lnTo>
                    <a:pt x="98056" y="0"/>
                  </a:lnTo>
                  <a:lnTo>
                    <a:pt x="89992" y="1663"/>
                  </a:lnTo>
                  <a:lnTo>
                    <a:pt x="83388" y="6172"/>
                  </a:lnTo>
                  <a:lnTo>
                    <a:pt x="78955" y="12865"/>
                  </a:lnTo>
                  <a:lnTo>
                    <a:pt x="77317" y="21056"/>
                  </a:lnTo>
                  <a:lnTo>
                    <a:pt x="78955" y="29248"/>
                  </a:lnTo>
                  <a:lnTo>
                    <a:pt x="83388" y="35941"/>
                  </a:lnTo>
                  <a:lnTo>
                    <a:pt x="89992" y="40436"/>
                  </a:lnTo>
                  <a:lnTo>
                    <a:pt x="98056" y="42087"/>
                  </a:lnTo>
                  <a:lnTo>
                    <a:pt x="106133" y="40436"/>
                  </a:lnTo>
                  <a:lnTo>
                    <a:pt x="112737" y="35941"/>
                  </a:lnTo>
                  <a:lnTo>
                    <a:pt x="117182" y="29248"/>
                  </a:lnTo>
                  <a:lnTo>
                    <a:pt x="118808" y="21056"/>
                  </a:lnTo>
                  <a:close/>
                </a:path>
                <a:path extrusionOk="0" h="42545" w="196214">
                  <a:moveTo>
                    <a:pt x="196138" y="21056"/>
                  </a:moveTo>
                  <a:lnTo>
                    <a:pt x="194500" y="12865"/>
                  </a:lnTo>
                  <a:lnTo>
                    <a:pt x="190055" y="6172"/>
                  </a:lnTo>
                  <a:lnTo>
                    <a:pt x="183464" y="1663"/>
                  </a:lnTo>
                  <a:lnTo>
                    <a:pt x="175387" y="0"/>
                  </a:lnTo>
                  <a:lnTo>
                    <a:pt x="167309" y="1663"/>
                  </a:lnTo>
                  <a:lnTo>
                    <a:pt x="160718" y="6172"/>
                  </a:lnTo>
                  <a:lnTo>
                    <a:pt x="156273" y="12865"/>
                  </a:lnTo>
                  <a:lnTo>
                    <a:pt x="154647" y="21056"/>
                  </a:lnTo>
                  <a:lnTo>
                    <a:pt x="156273" y="29248"/>
                  </a:lnTo>
                  <a:lnTo>
                    <a:pt x="160718" y="35941"/>
                  </a:lnTo>
                  <a:lnTo>
                    <a:pt x="167309" y="40436"/>
                  </a:lnTo>
                  <a:lnTo>
                    <a:pt x="175387" y="42087"/>
                  </a:lnTo>
                  <a:lnTo>
                    <a:pt x="183464" y="40436"/>
                  </a:lnTo>
                  <a:lnTo>
                    <a:pt x="190055" y="35941"/>
                  </a:lnTo>
                  <a:lnTo>
                    <a:pt x="194500" y="29248"/>
                  </a:lnTo>
                  <a:lnTo>
                    <a:pt x="196138" y="21056"/>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2" name="Google Shape;382;p21"/>
          <p:cNvSpPr/>
          <p:nvPr/>
        </p:nvSpPr>
        <p:spPr>
          <a:xfrm>
            <a:off x="5715390" y="3248556"/>
            <a:ext cx="2222318" cy="2584310"/>
          </a:xfrm>
          <a:prstGeom prst="roundRect">
            <a:avLst>
              <a:gd fmla="val 4462" name="adj"/>
            </a:avLst>
          </a:prstGeom>
          <a:solidFill>
            <a:srgbClr val="D31145"/>
          </a:solidFill>
          <a:ln>
            <a:noFill/>
          </a:ln>
        </p:spPr>
        <p:txBody>
          <a:bodyPr anchorCtr="0" anchor="b" bIns="180000" lIns="180000" spcFirstLastPara="1" rIns="180000" wrap="square" tIns="720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Bitesize activities and home challenges</a:t>
            </a:r>
            <a:endParaRPr/>
          </a:p>
        </p:txBody>
      </p:sp>
      <p:grpSp>
        <p:nvGrpSpPr>
          <p:cNvPr descr="Image of a barbell." id="383" name="Google Shape;383;p21"/>
          <p:cNvGrpSpPr/>
          <p:nvPr/>
        </p:nvGrpSpPr>
        <p:grpSpPr>
          <a:xfrm>
            <a:off x="6392194" y="3407166"/>
            <a:ext cx="864235" cy="864235"/>
            <a:chOff x="6392194" y="3407166"/>
            <a:chExt cx="864235" cy="864235"/>
          </a:xfrm>
        </p:grpSpPr>
        <p:sp>
          <p:nvSpPr>
            <p:cNvPr id="384" name="Google Shape;384;p21"/>
            <p:cNvSpPr/>
            <p:nvPr/>
          </p:nvSpPr>
          <p:spPr>
            <a:xfrm>
              <a:off x="6392194" y="3407166"/>
              <a:ext cx="864235" cy="864235"/>
            </a:xfrm>
            <a:custGeom>
              <a:rect b="b" l="l" r="r" t="t"/>
              <a:pathLst>
                <a:path extrusionOk="0" h="864235" w="864234">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21"/>
            <p:cNvSpPr/>
            <p:nvPr/>
          </p:nvSpPr>
          <p:spPr>
            <a:xfrm>
              <a:off x="6456984" y="3802265"/>
              <a:ext cx="734695" cy="71120"/>
            </a:xfrm>
            <a:custGeom>
              <a:rect b="b" l="l" r="r" t="t"/>
              <a:pathLst>
                <a:path extrusionOk="0" h="71120" w="734695">
                  <a:moveTo>
                    <a:pt x="58699" y="36842"/>
                  </a:moveTo>
                  <a:lnTo>
                    <a:pt x="56388" y="25412"/>
                  </a:lnTo>
                  <a:lnTo>
                    <a:pt x="50101" y="16090"/>
                  </a:lnTo>
                  <a:lnTo>
                    <a:pt x="40767" y="9791"/>
                  </a:lnTo>
                  <a:lnTo>
                    <a:pt x="29349" y="7493"/>
                  </a:lnTo>
                  <a:lnTo>
                    <a:pt x="17919" y="9791"/>
                  </a:lnTo>
                  <a:lnTo>
                    <a:pt x="8597" y="16090"/>
                  </a:lnTo>
                  <a:lnTo>
                    <a:pt x="2298" y="25412"/>
                  </a:lnTo>
                  <a:lnTo>
                    <a:pt x="0" y="36842"/>
                  </a:lnTo>
                  <a:lnTo>
                    <a:pt x="2298" y="48260"/>
                  </a:lnTo>
                  <a:lnTo>
                    <a:pt x="8597" y="57594"/>
                  </a:lnTo>
                  <a:lnTo>
                    <a:pt x="17919" y="63881"/>
                  </a:lnTo>
                  <a:lnTo>
                    <a:pt x="29349" y="66192"/>
                  </a:lnTo>
                  <a:lnTo>
                    <a:pt x="40767" y="63881"/>
                  </a:lnTo>
                  <a:lnTo>
                    <a:pt x="50101" y="57594"/>
                  </a:lnTo>
                  <a:lnTo>
                    <a:pt x="56388" y="48260"/>
                  </a:lnTo>
                  <a:lnTo>
                    <a:pt x="58699" y="36842"/>
                  </a:lnTo>
                  <a:close/>
                </a:path>
                <a:path extrusionOk="0" h="71120" w="734695">
                  <a:moveTo>
                    <a:pt x="586892" y="2844"/>
                  </a:moveTo>
                  <a:lnTo>
                    <a:pt x="147396" y="2844"/>
                  </a:lnTo>
                  <a:lnTo>
                    <a:pt x="147396" y="70802"/>
                  </a:lnTo>
                  <a:lnTo>
                    <a:pt x="586892" y="70802"/>
                  </a:lnTo>
                  <a:lnTo>
                    <a:pt x="586892" y="2844"/>
                  </a:lnTo>
                  <a:close/>
                </a:path>
                <a:path extrusionOk="0" h="71120" w="734695">
                  <a:moveTo>
                    <a:pt x="734288" y="29349"/>
                  </a:moveTo>
                  <a:lnTo>
                    <a:pt x="731977" y="17932"/>
                  </a:lnTo>
                  <a:lnTo>
                    <a:pt x="725690" y="8597"/>
                  </a:lnTo>
                  <a:lnTo>
                    <a:pt x="716356" y="2311"/>
                  </a:lnTo>
                  <a:lnTo>
                    <a:pt x="704938" y="0"/>
                  </a:lnTo>
                  <a:lnTo>
                    <a:pt x="693508" y="2311"/>
                  </a:lnTo>
                  <a:lnTo>
                    <a:pt x="684187" y="8597"/>
                  </a:lnTo>
                  <a:lnTo>
                    <a:pt x="677900" y="17932"/>
                  </a:lnTo>
                  <a:lnTo>
                    <a:pt x="675589" y="29349"/>
                  </a:lnTo>
                  <a:lnTo>
                    <a:pt x="677900" y="40779"/>
                  </a:lnTo>
                  <a:lnTo>
                    <a:pt x="684187" y="50101"/>
                  </a:lnTo>
                  <a:lnTo>
                    <a:pt x="693508" y="56400"/>
                  </a:lnTo>
                  <a:lnTo>
                    <a:pt x="704938" y="58699"/>
                  </a:lnTo>
                  <a:lnTo>
                    <a:pt x="716356" y="56400"/>
                  </a:lnTo>
                  <a:lnTo>
                    <a:pt x="725690" y="50101"/>
                  </a:lnTo>
                  <a:lnTo>
                    <a:pt x="731977" y="40779"/>
                  </a:lnTo>
                  <a:lnTo>
                    <a:pt x="734288" y="29349"/>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21"/>
            <p:cNvSpPr/>
            <p:nvPr/>
          </p:nvSpPr>
          <p:spPr>
            <a:xfrm>
              <a:off x="6486322" y="3618572"/>
              <a:ext cx="675640" cy="441325"/>
            </a:xfrm>
            <a:custGeom>
              <a:rect b="b" l="l" r="r" t="t"/>
              <a:pathLst>
                <a:path extrusionOk="0" h="441325" w="675640">
                  <a:moveTo>
                    <a:pt x="170726" y="40817"/>
                  </a:moveTo>
                  <a:lnTo>
                    <a:pt x="167525" y="24930"/>
                  </a:lnTo>
                  <a:lnTo>
                    <a:pt x="158775" y="11963"/>
                  </a:lnTo>
                  <a:lnTo>
                    <a:pt x="145796" y="3213"/>
                  </a:lnTo>
                  <a:lnTo>
                    <a:pt x="129908" y="0"/>
                  </a:lnTo>
                  <a:lnTo>
                    <a:pt x="106210" y="0"/>
                  </a:lnTo>
                  <a:lnTo>
                    <a:pt x="90322" y="3213"/>
                  </a:lnTo>
                  <a:lnTo>
                    <a:pt x="77343" y="11963"/>
                  </a:lnTo>
                  <a:lnTo>
                    <a:pt x="68592" y="24930"/>
                  </a:lnTo>
                  <a:lnTo>
                    <a:pt x="65379" y="40817"/>
                  </a:lnTo>
                  <a:lnTo>
                    <a:pt x="65379" y="73088"/>
                  </a:lnTo>
                  <a:lnTo>
                    <a:pt x="40830" y="73037"/>
                  </a:lnTo>
                  <a:lnTo>
                    <a:pt x="24942" y="76250"/>
                  </a:lnTo>
                  <a:lnTo>
                    <a:pt x="11963" y="85001"/>
                  </a:lnTo>
                  <a:lnTo>
                    <a:pt x="3213" y="97980"/>
                  </a:lnTo>
                  <a:lnTo>
                    <a:pt x="0" y="113868"/>
                  </a:lnTo>
                  <a:lnTo>
                    <a:pt x="0" y="327190"/>
                  </a:lnTo>
                  <a:lnTo>
                    <a:pt x="3213" y="343077"/>
                  </a:lnTo>
                  <a:lnTo>
                    <a:pt x="11963" y="356057"/>
                  </a:lnTo>
                  <a:lnTo>
                    <a:pt x="24942" y="364807"/>
                  </a:lnTo>
                  <a:lnTo>
                    <a:pt x="40830" y="368007"/>
                  </a:lnTo>
                  <a:lnTo>
                    <a:pt x="65379" y="367969"/>
                  </a:lnTo>
                  <a:lnTo>
                    <a:pt x="65379" y="400227"/>
                  </a:lnTo>
                  <a:lnTo>
                    <a:pt x="68592" y="416128"/>
                  </a:lnTo>
                  <a:lnTo>
                    <a:pt x="77343" y="429107"/>
                  </a:lnTo>
                  <a:lnTo>
                    <a:pt x="90322" y="437857"/>
                  </a:lnTo>
                  <a:lnTo>
                    <a:pt x="106210" y="441058"/>
                  </a:lnTo>
                  <a:lnTo>
                    <a:pt x="129908" y="441058"/>
                  </a:lnTo>
                  <a:lnTo>
                    <a:pt x="145796" y="437857"/>
                  </a:lnTo>
                  <a:lnTo>
                    <a:pt x="158775" y="429107"/>
                  </a:lnTo>
                  <a:lnTo>
                    <a:pt x="167525" y="416128"/>
                  </a:lnTo>
                  <a:lnTo>
                    <a:pt x="170726" y="400227"/>
                  </a:lnTo>
                  <a:lnTo>
                    <a:pt x="170726" y="40817"/>
                  </a:lnTo>
                  <a:close/>
                </a:path>
                <a:path extrusionOk="0" h="441325" w="675640">
                  <a:moveTo>
                    <a:pt x="675601" y="113868"/>
                  </a:moveTo>
                  <a:lnTo>
                    <a:pt x="672388" y="97980"/>
                  </a:lnTo>
                  <a:lnTo>
                    <a:pt x="663638" y="85001"/>
                  </a:lnTo>
                  <a:lnTo>
                    <a:pt x="650671" y="76250"/>
                  </a:lnTo>
                  <a:lnTo>
                    <a:pt x="634784" y="73050"/>
                  </a:lnTo>
                  <a:lnTo>
                    <a:pt x="610222" y="73088"/>
                  </a:lnTo>
                  <a:lnTo>
                    <a:pt x="610222" y="40830"/>
                  </a:lnTo>
                  <a:lnTo>
                    <a:pt x="607009" y="24942"/>
                  </a:lnTo>
                  <a:lnTo>
                    <a:pt x="598258" y="11963"/>
                  </a:lnTo>
                  <a:lnTo>
                    <a:pt x="585292" y="3213"/>
                  </a:lnTo>
                  <a:lnTo>
                    <a:pt x="569404" y="12"/>
                  </a:lnTo>
                  <a:lnTo>
                    <a:pt x="545706" y="12"/>
                  </a:lnTo>
                  <a:lnTo>
                    <a:pt x="529818" y="3213"/>
                  </a:lnTo>
                  <a:lnTo>
                    <a:pt x="516839" y="11963"/>
                  </a:lnTo>
                  <a:lnTo>
                    <a:pt x="508076" y="24942"/>
                  </a:lnTo>
                  <a:lnTo>
                    <a:pt x="504875" y="40830"/>
                  </a:lnTo>
                  <a:lnTo>
                    <a:pt x="504875" y="400240"/>
                  </a:lnTo>
                  <a:lnTo>
                    <a:pt x="508076" y="416128"/>
                  </a:lnTo>
                  <a:lnTo>
                    <a:pt x="516839" y="429094"/>
                  </a:lnTo>
                  <a:lnTo>
                    <a:pt x="529818" y="437845"/>
                  </a:lnTo>
                  <a:lnTo>
                    <a:pt x="545706" y="441058"/>
                  </a:lnTo>
                  <a:lnTo>
                    <a:pt x="569404" y="441058"/>
                  </a:lnTo>
                  <a:lnTo>
                    <a:pt x="585292" y="437845"/>
                  </a:lnTo>
                  <a:lnTo>
                    <a:pt x="598258" y="429094"/>
                  </a:lnTo>
                  <a:lnTo>
                    <a:pt x="607009" y="416128"/>
                  </a:lnTo>
                  <a:lnTo>
                    <a:pt x="610222" y="400240"/>
                  </a:lnTo>
                  <a:lnTo>
                    <a:pt x="610222" y="367969"/>
                  </a:lnTo>
                  <a:lnTo>
                    <a:pt x="634784" y="368020"/>
                  </a:lnTo>
                  <a:lnTo>
                    <a:pt x="650671" y="364807"/>
                  </a:lnTo>
                  <a:lnTo>
                    <a:pt x="663638" y="356057"/>
                  </a:lnTo>
                  <a:lnTo>
                    <a:pt x="672388" y="343090"/>
                  </a:lnTo>
                  <a:lnTo>
                    <a:pt x="675601" y="327202"/>
                  </a:lnTo>
                  <a:lnTo>
                    <a:pt x="675601" y="113868"/>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87" name="Google Shape;387;p21"/>
          <p:cNvSpPr/>
          <p:nvPr/>
        </p:nvSpPr>
        <p:spPr>
          <a:xfrm>
            <a:off x="8318494" y="3248556"/>
            <a:ext cx="2222318" cy="2584310"/>
          </a:xfrm>
          <a:prstGeom prst="roundRect">
            <a:avLst>
              <a:gd fmla="val 4462" name="adj"/>
            </a:avLst>
          </a:prstGeom>
          <a:solidFill>
            <a:srgbClr val="D31145"/>
          </a:solidFill>
          <a:ln>
            <a:noFill/>
          </a:ln>
        </p:spPr>
        <p:txBody>
          <a:bodyPr anchorCtr="0" anchor="b" bIns="180000" lIns="180000" spcFirstLastPara="1" rIns="180000" wrap="square" tIns="720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Plan how we can help others</a:t>
            </a:r>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grpSp>
        <p:nvGrpSpPr>
          <p:cNvPr descr="Image of a pencil." id="388" name="Google Shape;388;p21"/>
          <p:cNvGrpSpPr/>
          <p:nvPr/>
        </p:nvGrpSpPr>
        <p:grpSpPr>
          <a:xfrm>
            <a:off x="8999927" y="3407166"/>
            <a:ext cx="864235" cy="864235"/>
            <a:chOff x="8999927" y="3407166"/>
            <a:chExt cx="864235" cy="864235"/>
          </a:xfrm>
        </p:grpSpPr>
        <p:sp>
          <p:nvSpPr>
            <p:cNvPr id="389" name="Google Shape;389;p21"/>
            <p:cNvSpPr/>
            <p:nvPr/>
          </p:nvSpPr>
          <p:spPr>
            <a:xfrm>
              <a:off x="8999927" y="3407166"/>
              <a:ext cx="864235" cy="864235"/>
            </a:xfrm>
            <a:custGeom>
              <a:rect b="b" l="l" r="r" t="t"/>
              <a:pathLst>
                <a:path extrusionOk="0" h="864235" w="864234">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21"/>
            <p:cNvSpPr/>
            <p:nvPr/>
          </p:nvSpPr>
          <p:spPr>
            <a:xfrm>
              <a:off x="9243343" y="3622017"/>
              <a:ext cx="405130" cy="403860"/>
            </a:xfrm>
            <a:custGeom>
              <a:rect b="b" l="l" r="r" t="t"/>
              <a:pathLst>
                <a:path extrusionOk="0" h="403860" w="405129">
                  <a:moveTo>
                    <a:pt x="289217" y="0"/>
                  </a:moveTo>
                  <a:lnTo>
                    <a:pt x="0" y="290131"/>
                  </a:lnTo>
                  <a:lnTo>
                    <a:pt x="115633" y="403732"/>
                  </a:lnTo>
                  <a:lnTo>
                    <a:pt x="404850" y="113601"/>
                  </a:lnTo>
                  <a:lnTo>
                    <a:pt x="28921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21"/>
            <p:cNvSpPr/>
            <p:nvPr/>
          </p:nvSpPr>
          <p:spPr>
            <a:xfrm>
              <a:off x="9174614" y="3912101"/>
              <a:ext cx="184150" cy="186055"/>
            </a:xfrm>
            <a:custGeom>
              <a:rect b="b" l="l" r="r" t="t"/>
              <a:pathLst>
                <a:path extrusionOk="0" h="186054" w="184150">
                  <a:moveTo>
                    <a:pt x="68529" y="0"/>
                  </a:moveTo>
                  <a:lnTo>
                    <a:pt x="0" y="185521"/>
                  </a:lnTo>
                  <a:lnTo>
                    <a:pt x="183984" y="114096"/>
                  </a:lnTo>
                  <a:lnTo>
                    <a:pt x="68529" y="0"/>
                  </a:lnTo>
                  <a:close/>
                </a:path>
              </a:pathLst>
            </a:custGeom>
            <a:solidFill>
              <a:srgbClr val="F6CFD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92" name="Google Shape;392;p21"/>
            <p:cNvPicPr preferRelativeResize="0"/>
            <p:nvPr/>
          </p:nvPicPr>
          <p:blipFill rotWithShape="1">
            <a:blip r:embed="rId4">
              <a:alphaModFix/>
            </a:blip>
            <a:srcRect b="0" l="0" r="0" t="0"/>
            <a:stretch/>
          </p:blipFill>
          <p:spPr>
            <a:xfrm>
              <a:off x="9532556" y="3580596"/>
              <a:ext cx="156560" cy="155021"/>
            </a:xfrm>
            <a:prstGeom prst="rect">
              <a:avLst/>
            </a:prstGeom>
            <a:noFill/>
            <a:ln>
              <a:noFill/>
            </a:ln>
          </p:spPr>
        </p:pic>
        <p:sp>
          <p:nvSpPr>
            <p:cNvPr id="393" name="Google Shape;393;p21"/>
            <p:cNvSpPr/>
            <p:nvPr/>
          </p:nvSpPr>
          <p:spPr>
            <a:xfrm>
              <a:off x="9174609" y="4028457"/>
              <a:ext cx="68580" cy="69215"/>
            </a:xfrm>
            <a:custGeom>
              <a:rect b="b" l="l" r="r" t="t"/>
              <a:pathLst>
                <a:path extrusionOk="0" h="69214" w="68579">
                  <a:moveTo>
                    <a:pt x="25552" y="0"/>
                  </a:moveTo>
                  <a:lnTo>
                    <a:pt x="0" y="69164"/>
                  </a:lnTo>
                  <a:lnTo>
                    <a:pt x="68516" y="42570"/>
                  </a:lnTo>
                  <a:lnTo>
                    <a:pt x="25552"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4" name="Google Shape;394;p21"/>
          <p:cNvSpPr/>
          <p:nvPr/>
        </p:nvSpPr>
        <p:spPr>
          <a:xfrm>
            <a:off x="10921594" y="3248556"/>
            <a:ext cx="2222318" cy="2584310"/>
          </a:xfrm>
          <a:prstGeom prst="roundRect">
            <a:avLst>
              <a:gd fmla="val 4462" name="adj"/>
            </a:avLst>
          </a:prstGeom>
          <a:solidFill>
            <a:srgbClr val="D31145"/>
          </a:solidFill>
          <a:ln>
            <a:noFill/>
          </a:ln>
        </p:spPr>
        <p:txBody>
          <a:bodyPr anchorCtr="0" anchor="b" bIns="180000" lIns="180000" spcFirstLastPara="1" rIns="180000" wrap="square" tIns="720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Help others be healthier</a:t>
            </a:r>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grpSp>
        <p:nvGrpSpPr>
          <p:cNvPr descr="Image of two face silhouettes, facing away from each other." id="395" name="Google Shape;395;p21"/>
          <p:cNvGrpSpPr/>
          <p:nvPr/>
        </p:nvGrpSpPr>
        <p:grpSpPr>
          <a:xfrm>
            <a:off x="11607660" y="3407166"/>
            <a:ext cx="864235" cy="864235"/>
            <a:chOff x="11607660" y="3407166"/>
            <a:chExt cx="864235" cy="864235"/>
          </a:xfrm>
        </p:grpSpPr>
        <p:sp>
          <p:nvSpPr>
            <p:cNvPr id="396" name="Google Shape;396;p21"/>
            <p:cNvSpPr/>
            <p:nvPr/>
          </p:nvSpPr>
          <p:spPr>
            <a:xfrm>
              <a:off x="11607660" y="3407166"/>
              <a:ext cx="864235" cy="864235"/>
            </a:xfrm>
            <a:custGeom>
              <a:rect b="b" l="l" r="r" t="t"/>
              <a:pathLst>
                <a:path extrusionOk="0" h="864235" w="864234">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21"/>
            <p:cNvSpPr/>
            <p:nvPr/>
          </p:nvSpPr>
          <p:spPr>
            <a:xfrm>
              <a:off x="11709534" y="3569251"/>
              <a:ext cx="401320" cy="541020"/>
            </a:xfrm>
            <a:custGeom>
              <a:rect b="b" l="l" r="r" t="t"/>
              <a:pathLst>
                <a:path extrusionOk="0" h="541020" w="401320">
                  <a:moveTo>
                    <a:pt x="224620" y="0"/>
                  </a:moveTo>
                  <a:lnTo>
                    <a:pt x="181025" y="2223"/>
                  </a:lnTo>
                  <a:lnTo>
                    <a:pt x="112637" y="24896"/>
                  </a:lnTo>
                  <a:lnTo>
                    <a:pt x="58775" y="72619"/>
                  </a:lnTo>
                  <a:lnTo>
                    <a:pt x="38737" y="107620"/>
                  </a:lnTo>
                  <a:lnTo>
                    <a:pt x="26738" y="146040"/>
                  </a:lnTo>
                  <a:lnTo>
                    <a:pt x="23337" y="186100"/>
                  </a:lnTo>
                  <a:lnTo>
                    <a:pt x="29095" y="226023"/>
                  </a:lnTo>
                  <a:lnTo>
                    <a:pt x="29641" y="228093"/>
                  </a:lnTo>
                  <a:lnTo>
                    <a:pt x="29629" y="230277"/>
                  </a:lnTo>
                  <a:lnTo>
                    <a:pt x="22981" y="247824"/>
                  </a:lnTo>
                  <a:lnTo>
                    <a:pt x="16081" y="263318"/>
                  </a:lnTo>
                  <a:lnTo>
                    <a:pt x="9138" y="277538"/>
                  </a:lnTo>
                  <a:lnTo>
                    <a:pt x="0" y="294971"/>
                  </a:lnTo>
                  <a:lnTo>
                    <a:pt x="2692" y="302096"/>
                  </a:lnTo>
                  <a:lnTo>
                    <a:pt x="37377" y="339030"/>
                  </a:lnTo>
                  <a:lnTo>
                    <a:pt x="39629" y="385489"/>
                  </a:lnTo>
                  <a:lnTo>
                    <a:pt x="42424" y="402289"/>
                  </a:lnTo>
                  <a:lnTo>
                    <a:pt x="77730" y="431334"/>
                  </a:lnTo>
                  <a:lnTo>
                    <a:pt x="119659" y="434760"/>
                  </a:lnTo>
                  <a:lnTo>
                    <a:pt x="124701" y="438049"/>
                  </a:lnTo>
                  <a:lnTo>
                    <a:pt x="126339" y="445313"/>
                  </a:lnTo>
                  <a:lnTo>
                    <a:pt x="128877" y="465696"/>
                  </a:lnTo>
                  <a:lnTo>
                    <a:pt x="129982" y="488952"/>
                  </a:lnTo>
                  <a:lnTo>
                    <a:pt x="130124" y="511506"/>
                  </a:lnTo>
                  <a:lnTo>
                    <a:pt x="129578" y="535915"/>
                  </a:lnTo>
                  <a:lnTo>
                    <a:pt x="134861" y="540779"/>
                  </a:lnTo>
                  <a:lnTo>
                    <a:pt x="140957" y="540119"/>
                  </a:lnTo>
                  <a:lnTo>
                    <a:pt x="334835" y="518973"/>
                  </a:lnTo>
                  <a:lnTo>
                    <a:pt x="338886" y="513868"/>
                  </a:lnTo>
                  <a:lnTo>
                    <a:pt x="338137" y="508267"/>
                  </a:lnTo>
                  <a:lnTo>
                    <a:pt x="336239" y="472198"/>
                  </a:lnTo>
                  <a:lnTo>
                    <a:pt x="337375" y="430307"/>
                  </a:lnTo>
                  <a:lnTo>
                    <a:pt x="341871" y="368809"/>
                  </a:lnTo>
                  <a:lnTo>
                    <a:pt x="343306" y="365811"/>
                  </a:lnTo>
                  <a:lnTo>
                    <a:pt x="380483" y="293391"/>
                  </a:lnTo>
                  <a:lnTo>
                    <a:pt x="398288" y="230301"/>
                  </a:lnTo>
                  <a:lnTo>
                    <a:pt x="401074" y="176568"/>
                  </a:lnTo>
                  <a:lnTo>
                    <a:pt x="393198" y="132220"/>
                  </a:lnTo>
                  <a:lnTo>
                    <a:pt x="362876" y="71793"/>
                  </a:lnTo>
                  <a:lnTo>
                    <a:pt x="306546" y="22879"/>
                  </a:lnTo>
                  <a:lnTo>
                    <a:pt x="266987" y="6741"/>
                  </a:lnTo>
                  <a:lnTo>
                    <a:pt x="224620"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21"/>
            <p:cNvSpPr/>
            <p:nvPr/>
          </p:nvSpPr>
          <p:spPr>
            <a:xfrm>
              <a:off x="11968587" y="3569040"/>
              <a:ext cx="401320" cy="541020"/>
            </a:xfrm>
            <a:custGeom>
              <a:rect b="b" l="l" r="r" t="t"/>
              <a:pathLst>
                <a:path extrusionOk="0" h="541020" w="401320">
                  <a:moveTo>
                    <a:pt x="176457" y="0"/>
                  </a:moveTo>
                  <a:lnTo>
                    <a:pt x="134090" y="6741"/>
                  </a:lnTo>
                  <a:lnTo>
                    <a:pt x="94531" y="22879"/>
                  </a:lnTo>
                  <a:lnTo>
                    <a:pt x="58914" y="49239"/>
                  </a:lnTo>
                  <a:lnTo>
                    <a:pt x="22063" y="97292"/>
                  </a:lnTo>
                  <a:lnTo>
                    <a:pt x="0" y="176571"/>
                  </a:lnTo>
                  <a:lnTo>
                    <a:pt x="2784" y="230302"/>
                  </a:lnTo>
                  <a:lnTo>
                    <a:pt x="20585" y="293392"/>
                  </a:lnTo>
                  <a:lnTo>
                    <a:pt x="57758" y="365811"/>
                  </a:lnTo>
                  <a:lnTo>
                    <a:pt x="58647" y="367221"/>
                  </a:lnTo>
                  <a:lnTo>
                    <a:pt x="59206" y="368809"/>
                  </a:lnTo>
                  <a:lnTo>
                    <a:pt x="61290" y="392947"/>
                  </a:lnTo>
                  <a:lnTo>
                    <a:pt x="63702" y="430305"/>
                  </a:lnTo>
                  <a:lnTo>
                    <a:pt x="64838" y="472192"/>
                  </a:lnTo>
                  <a:lnTo>
                    <a:pt x="62940" y="508255"/>
                  </a:lnTo>
                  <a:lnTo>
                    <a:pt x="62191" y="513868"/>
                  </a:lnTo>
                  <a:lnTo>
                    <a:pt x="66242" y="518973"/>
                  </a:lnTo>
                  <a:lnTo>
                    <a:pt x="260120" y="540119"/>
                  </a:lnTo>
                  <a:lnTo>
                    <a:pt x="266216" y="540779"/>
                  </a:lnTo>
                  <a:lnTo>
                    <a:pt x="271499" y="535915"/>
                  </a:lnTo>
                  <a:lnTo>
                    <a:pt x="270953" y="511506"/>
                  </a:lnTo>
                  <a:lnTo>
                    <a:pt x="271094" y="488952"/>
                  </a:lnTo>
                  <a:lnTo>
                    <a:pt x="274738" y="445313"/>
                  </a:lnTo>
                  <a:lnTo>
                    <a:pt x="298928" y="434295"/>
                  </a:lnTo>
                  <a:lnTo>
                    <a:pt x="311265" y="433398"/>
                  </a:lnTo>
                  <a:lnTo>
                    <a:pt x="350714" y="416589"/>
                  </a:lnTo>
                  <a:lnTo>
                    <a:pt x="361784" y="367069"/>
                  </a:lnTo>
                  <a:lnTo>
                    <a:pt x="362284" y="356974"/>
                  </a:lnTo>
                  <a:lnTo>
                    <a:pt x="363700" y="339030"/>
                  </a:lnTo>
                  <a:lnTo>
                    <a:pt x="365904" y="321635"/>
                  </a:lnTo>
                  <a:lnTo>
                    <a:pt x="368769" y="313183"/>
                  </a:lnTo>
                  <a:lnTo>
                    <a:pt x="398385" y="302096"/>
                  </a:lnTo>
                  <a:lnTo>
                    <a:pt x="401077" y="294971"/>
                  </a:lnTo>
                  <a:lnTo>
                    <a:pt x="378091" y="247824"/>
                  </a:lnTo>
                  <a:lnTo>
                    <a:pt x="371436" y="228093"/>
                  </a:lnTo>
                  <a:lnTo>
                    <a:pt x="371982" y="226023"/>
                  </a:lnTo>
                  <a:lnTo>
                    <a:pt x="377740" y="186100"/>
                  </a:lnTo>
                  <a:lnTo>
                    <a:pt x="374339" y="146040"/>
                  </a:lnTo>
                  <a:lnTo>
                    <a:pt x="362339" y="107620"/>
                  </a:lnTo>
                  <a:lnTo>
                    <a:pt x="342302" y="72619"/>
                  </a:lnTo>
                  <a:lnTo>
                    <a:pt x="288439" y="24896"/>
                  </a:lnTo>
                  <a:lnTo>
                    <a:pt x="220052" y="2223"/>
                  </a:lnTo>
                  <a:lnTo>
                    <a:pt x="176457"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99" name="Google Shape;399;p21"/>
          <p:cNvSpPr/>
          <p:nvPr/>
        </p:nvSpPr>
        <p:spPr>
          <a:xfrm>
            <a:off x="13536279" y="3248556"/>
            <a:ext cx="2222318" cy="2584310"/>
          </a:xfrm>
          <a:prstGeom prst="roundRect">
            <a:avLst>
              <a:gd fmla="val 4462" name="adj"/>
            </a:avLst>
          </a:prstGeom>
          <a:solidFill>
            <a:srgbClr val="D31145"/>
          </a:solidFill>
          <a:ln>
            <a:noFill/>
          </a:ln>
        </p:spPr>
        <p:txBody>
          <a:bodyPr anchorCtr="0" anchor="b" bIns="180000" lIns="180000" spcFirstLastPara="1" rIns="180000" wrap="square" tIns="72000">
            <a:noAutofit/>
          </a:bodyPr>
          <a:lstStyle/>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rPr b="1" lang="en-US" sz="2000">
                <a:solidFill>
                  <a:schemeClr val="lt1"/>
                </a:solidFill>
                <a:latin typeface="Arial"/>
                <a:ea typeface="Arial"/>
                <a:cs typeface="Arial"/>
                <a:sym typeface="Arial"/>
              </a:rPr>
              <a:t>Share our successes</a:t>
            </a:r>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a:p>
            <a:pPr indent="0" lvl="0" marL="0" marR="0" rtl="0" algn="ctr">
              <a:spcBef>
                <a:spcPts val="0"/>
              </a:spcBef>
              <a:spcAft>
                <a:spcPts val="0"/>
              </a:spcAft>
              <a:buNone/>
            </a:pPr>
            <a:r>
              <a:t/>
            </a:r>
            <a:endParaRPr b="1" sz="2000">
              <a:solidFill>
                <a:schemeClr val="lt1"/>
              </a:solidFill>
              <a:latin typeface="Arial"/>
              <a:ea typeface="Arial"/>
              <a:cs typeface="Arial"/>
              <a:sym typeface="Arial"/>
            </a:endParaRPr>
          </a:p>
        </p:txBody>
      </p:sp>
      <p:grpSp>
        <p:nvGrpSpPr>
          <p:cNvPr descr="Image of a tannoy. " id="400" name="Google Shape;400;p21"/>
          <p:cNvGrpSpPr/>
          <p:nvPr/>
        </p:nvGrpSpPr>
        <p:grpSpPr>
          <a:xfrm>
            <a:off x="14215395" y="3407166"/>
            <a:ext cx="864235" cy="864235"/>
            <a:chOff x="14215395" y="3407166"/>
            <a:chExt cx="864235" cy="864235"/>
          </a:xfrm>
        </p:grpSpPr>
        <p:sp>
          <p:nvSpPr>
            <p:cNvPr id="401" name="Google Shape;401;p21"/>
            <p:cNvSpPr/>
            <p:nvPr/>
          </p:nvSpPr>
          <p:spPr>
            <a:xfrm>
              <a:off x="14215395" y="3407166"/>
              <a:ext cx="864235" cy="864235"/>
            </a:xfrm>
            <a:custGeom>
              <a:rect b="b" l="l" r="r" t="t"/>
              <a:pathLst>
                <a:path extrusionOk="0" h="864235" w="864234">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4F2F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02" name="Google Shape;402;p21"/>
            <p:cNvPicPr preferRelativeResize="0"/>
            <p:nvPr/>
          </p:nvPicPr>
          <p:blipFill rotWithShape="1">
            <a:blip r:embed="rId5">
              <a:alphaModFix/>
            </a:blip>
            <a:srcRect b="0" l="0" r="0" t="0"/>
            <a:stretch/>
          </p:blipFill>
          <p:spPr>
            <a:xfrm>
              <a:off x="14693699" y="3596887"/>
              <a:ext cx="160578" cy="160578"/>
            </a:xfrm>
            <a:prstGeom prst="rect">
              <a:avLst/>
            </a:prstGeom>
            <a:noFill/>
            <a:ln>
              <a:noFill/>
            </a:ln>
          </p:spPr>
        </p:pic>
        <p:sp>
          <p:nvSpPr>
            <p:cNvPr id="403" name="Google Shape;403;p21"/>
            <p:cNvSpPr/>
            <p:nvPr/>
          </p:nvSpPr>
          <p:spPr>
            <a:xfrm>
              <a:off x="14342861" y="3832296"/>
              <a:ext cx="270510" cy="270510"/>
            </a:xfrm>
            <a:custGeom>
              <a:rect b="b" l="l" r="r" t="t"/>
              <a:pathLst>
                <a:path extrusionOk="0" h="270510" w="270509">
                  <a:moveTo>
                    <a:pt x="115265" y="0"/>
                  </a:moveTo>
                  <a:lnTo>
                    <a:pt x="18796" y="96469"/>
                  </a:lnTo>
                  <a:lnTo>
                    <a:pt x="2035" y="125427"/>
                  </a:lnTo>
                  <a:lnTo>
                    <a:pt x="0" y="160724"/>
                  </a:lnTo>
                  <a:lnTo>
                    <a:pt x="12080" y="197974"/>
                  </a:lnTo>
                  <a:lnTo>
                    <a:pt x="37668" y="232791"/>
                  </a:lnTo>
                  <a:lnTo>
                    <a:pt x="72491" y="258383"/>
                  </a:lnTo>
                  <a:lnTo>
                    <a:pt x="109743" y="270463"/>
                  </a:lnTo>
                  <a:lnTo>
                    <a:pt x="145038" y="268425"/>
                  </a:lnTo>
                  <a:lnTo>
                    <a:pt x="173990" y="251663"/>
                  </a:lnTo>
                  <a:lnTo>
                    <a:pt x="270471" y="155194"/>
                  </a:lnTo>
                  <a:lnTo>
                    <a:pt x="115265"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21"/>
            <p:cNvSpPr/>
            <p:nvPr/>
          </p:nvSpPr>
          <p:spPr>
            <a:xfrm>
              <a:off x="14458133" y="3530528"/>
              <a:ext cx="459740" cy="457200"/>
            </a:xfrm>
            <a:custGeom>
              <a:rect b="b" l="l" r="r" t="t"/>
              <a:pathLst>
                <a:path extrusionOk="0" h="457200" w="459740">
                  <a:moveTo>
                    <a:pt x="122091" y="0"/>
                  </a:moveTo>
                  <a:lnTo>
                    <a:pt x="109206" y="6450"/>
                  </a:lnTo>
                  <a:lnTo>
                    <a:pt x="100634" y="19021"/>
                  </a:lnTo>
                  <a:lnTo>
                    <a:pt x="0" y="301761"/>
                  </a:lnTo>
                  <a:lnTo>
                    <a:pt x="155194" y="456955"/>
                  </a:lnTo>
                  <a:lnTo>
                    <a:pt x="440055" y="358822"/>
                  </a:lnTo>
                  <a:lnTo>
                    <a:pt x="452763" y="350311"/>
                  </a:lnTo>
                  <a:lnTo>
                    <a:pt x="459325" y="337405"/>
                  </a:lnTo>
                  <a:lnTo>
                    <a:pt x="459084" y="322930"/>
                  </a:lnTo>
                  <a:lnTo>
                    <a:pt x="451383" y="309711"/>
                  </a:lnTo>
                  <a:lnTo>
                    <a:pt x="149644" y="7972"/>
                  </a:lnTo>
                  <a:lnTo>
                    <a:pt x="136499" y="297"/>
                  </a:lnTo>
                  <a:lnTo>
                    <a:pt x="122091"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05" name="Google Shape;405;p21"/>
            <p:cNvPicPr preferRelativeResize="0"/>
            <p:nvPr/>
          </p:nvPicPr>
          <p:blipFill rotWithShape="1">
            <a:blip r:embed="rId6">
              <a:alphaModFix/>
            </a:blip>
            <a:srcRect b="0" l="0" r="0" t="0"/>
            <a:stretch/>
          </p:blipFill>
          <p:spPr>
            <a:xfrm>
              <a:off x="14530191" y="4029063"/>
              <a:ext cx="145929" cy="145624"/>
            </a:xfrm>
            <a:prstGeom prst="rect">
              <a:avLst/>
            </a:prstGeom>
            <a:noFill/>
            <a:ln>
              <a:noFill/>
            </a:ln>
          </p:spPr>
        </p:pic>
        <p:sp>
          <p:nvSpPr>
            <p:cNvPr id="406" name="Google Shape;406;p21"/>
            <p:cNvSpPr/>
            <p:nvPr/>
          </p:nvSpPr>
          <p:spPr>
            <a:xfrm>
              <a:off x="14394429" y="3989665"/>
              <a:ext cx="57785" cy="57785"/>
            </a:xfrm>
            <a:custGeom>
              <a:rect b="b" l="l" r="r" t="t"/>
              <a:pathLst>
                <a:path extrusionOk="0" h="57785" w="57784">
                  <a:moveTo>
                    <a:pt x="0" y="0"/>
                  </a:moveTo>
                  <a:lnTo>
                    <a:pt x="57327" y="57327"/>
                  </a:lnTo>
                </a:path>
              </a:pathLst>
            </a:custGeom>
            <a:noFill/>
            <a:ln cap="flat" cmpd="sng" w="17400">
              <a:solidFill>
                <a:srgbClr val="F6CF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21"/>
            <p:cNvSpPr/>
            <p:nvPr/>
          </p:nvSpPr>
          <p:spPr>
            <a:xfrm>
              <a:off x="14428420" y="3955674"/>
              <a:ext cx="57785" cy="57785"/>
            </a:xfrm>
            <a:custGeom>
              <a:rect b="b" l="l" r="r" t="t"/>
              <a:pathLst>
                <a:path extrusionOk="0" h="57785" w="57784">
                  <a:moveTo>
                    <a:pt x="0" y="0"/>
                  </a:moveTo>
                  <a:lnTo>
                    <a:pt x="57327" y="57327"/>
                  </a:lnTo>
                </a:path>
              </a:pathLst>
            </a:custGeom>
            <a:noFill/>
            <a:ln cap="flat" cmpd="sng" w="17400">
              <a:solidFill>
                <a:srgbClr val="F6CF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21"/>
            <p:cNvSpPr/>
            <p:nvPr/>
          </p:nvSpPr>
          <p:spPr>
            <a:xfrm>
              <a:off x="14462412" y="3921682"/>
              <a:ext cx="57785" cy="57785"/>
            </a:xfrm>
            <a:custGeom>
              <a:rect b="b" l="l" r="r" t="t"/>
              <a:pathLst>
                <a:path extrusionOk="0" h="57785" w="57784">
                  <a:moveTo>
                    <a:pt x="0" y="0"/>
                  </a:moveTo>
                  <a:lnTo>
                    <a:pt x="57327" y="57327"/>
                  </a:lnTo>
                </a:path>
              </a:pathLst>
            </a:custGeom>
            <a:noFill/>
            <a:ln cap="flat" cmpd="sng" w="17400">
              <a:solidFill>
                <a:srgbClr val="F6CFDA"/>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21"/>
            <p:cNvSpPr/>
            <p:nvPr/>
          </p:nvSpPr>
          <p:spPr>
            <a:xfrm>
              <a:off x="14855309" y="3558988"/>
              <a:ext cx="37465" cy="37465"/>
            </a:xfrm>
            <a:custGeom>
              <a:rect b="b" l="l" r="r" t="t"/>
              <a:pathLst>
                <a:path extrusionOk="0" h="37464" w="37465">
                  <a:moveTo>
                    <a:pt x="0" y="36868"/>
                  </a:moveTo>
                  <a:lnTo>
                    <a:pt x="36868" y="0"/>
                  </a:lnTo>
                </a:path>
              </a:pathLst>
            </a:custGeom>
            <a:noFill/>
            <a:ln cap="flat" cmpd="sng" w="17400">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21"/>
            <p:cNvSpPr/>
            <p:nvPr/>
          </p:nvSpPr>
          <p:spPr>
            <a:xfrm>
              <a:off x="14743710" y="3499726"/>
              <a:ext cx="205740" cy="208915"/>
            </a:xfrm>
            <a:custGeom>
              <a:rect b="b" l="l" r="r" t="t"/>
              <a:pathLst>
                <a:path extrusionOk="0" h="208914" w="205740">
                  <a:moveTo>
                    <a:pt x="17411" y="0"/>
                  </a:moveTo>
                  <a:lnTo>
                    <a:pt x="0" y="0"/>
                  </a:lnTo>
                  <a:lnTo>
                    <a:pt x="0" y="52133"/>
                  </a:lnTo>
                  <a:lnTo>
                    <a:pt x="17411" y="52133"/>
                  </a:lnTo>
                  <a:lnTo>
                    <a:pt x="17411" y="0"/>
                  </a:lnTo>
                  <a:close/>
                </a:path>
                <a:path extrusionOk="0" h="208914" w="205740">
                  <a:moveTo>
                    <a:pt x="205359" y="191300"/>
                  </a:moveTo>
                  <a:lnTo>
                    <a:pt x="153225" y="191300"/>
                  </a:lnTo>
                  <a:lnTo>
                    <a:pt x="153225" y="208711"/>
                  </a:lnTo>
                  <a:lnTo>
                    <a:pt x="205359" y="208711"/>
                  </a:lnTo>
                  <a:lnTo>
                    <a:pt x="205359" y="19130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2"/>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417" name="Google Shape;417;p22"/>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Let’s get started! How will we</a:t>
            </a:r>
            <a:br>
              <a:rPr lang="en-US"/>
            </a:br>
            <a:r>
              <a:rPr lang="en-US"/>
              <a:t>become a healthy school?</a:t>
            </a:r>
            <a:endParaRPr/>
          </a:p>
        </p:txBody>
      </p:sp>
      <p:sp>
        <p:nvSpPr>
          <p:cNvPr id="418" name="Google Shape;418;p22"/>
          <p:cNvSpPr txBox="1"/>
          <p:nvPr>
            <p:ph idx="1" type="body"/>
          </p:nvPr>
        </p:nvSpPr>
        <p:spPr>
          <a:xfrm>
            <a:off x="464461" y="2038357"/>
            <a:ext cx="7664333" cy="50476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rPr lang="en-US"/>
              <a:t>Let’s help each other to be healthier.</a:t>
            </a:r>
            <a:endParaRPr/>
          </a:p>
          <a:p>
            <a:pPr indent="0" lvl="0" marL="0" rtl="0" algn="l">
              <a:lnSpc>
                <a:spcPct val="90000"/>
              </a:lnSpc>
              <a:spcBef>
                <a:spcPts val="1500"/>
              </a:spcBef>
              <a:spcAft>
                <a:spcPts val="0"/>
              </a:spcAft>
              <a:buClr>
                <a:srgbClr val="333D47"/>
              </a:buClr>
              <a:buSzPts val="2600"/>
              <a:buNone/>
            </a:pPr>
            <a:r>
              <a:t/>
            </a:r>
            <a:endParaRPr/>
          </a:p>
        </p:txBody>
      </p:sp>
      <p:sp>
        <p:nvSpPr>
          <p:cNvPr descr="Image of a girl studying. " id="419" name="Google Shape;419;p22"/>
          <p:cNvSpPr/>
          <p:nvPr/>
        </p:nvSpPr>
        <p:spPr>
          <a:xfrm>
            <a:off x="493896" y="4276178"/>
            <a:ext cx="3411220" cy="3155315"/>
          </a:xfrm>
          <a:custGeom>
            <a:rect b="b" l="l" r="r" t="t"/>
            <a:pathLst>
              <a:path extrusionOk="0" h="3155315" w="3411220">
                <a:moveTo>
                  <a:pt x="3300869" y="0"/>
                </a:moveTo>
                <a:lnTo>
                  <a:pt x="3343673" y="8663"/>
                </a:lnTo>
                <a:lnTo>
                  <a:pt x="3378665" y="32275"/>
                </a:lnTo>
                <a:lnTo>
                  <a:pt x="3402277" y="67267"/>
                </a:lnTo>
                <a:lnTo>
                  <a:pt x="3410940" y="110070"/>
                </a:lnTo>
                <a:lnTo>
                  <a:pt x="3410940" y="3044672"/>
                </a:lnTo>
                <a:lnTo>
                  <a:pt x="3402277" y="3087468"/>
                </a:lnTo>
                <a:lnTo>
                  <a:pt x="3378665" y="3122456"/>
                </a:lnTo>
                <a:lnTo>
                  <a:pt x="3343673" y="3146067"/>
                </a:lnTo>
                <a:lnTo>
                  <a:pt x="3300869" y="3154730"/>
                </a:lnTo>
                <a:lnTo>
                  <a:pt x="110058" y="3154730"/>
                </a:lnTo>
                <a:lnTo>
                  <a:pt x="67256" y="3146067"/>
                </a:lnTo>
                <a:lnTo>
                  <a:pt x="32269" y="3122456"/>
                </a:lnTo>
                <a:lnTo>
                  <a:pt x="8661" y="3087468"/>
                </a:lnTo>
                <a:lnTo>
                  <a:pt x="0" y="3044672"/>
                </a:lnTo>
                <a:lnTo>
                  <a:pt x="0" y="110070"/>
                </a:lnTo>
                <a:lnTo>
                  <a:pt x="8661" y="67267"/>
                </a:lnTo>
                <a:lnTo>
                  <a:pt x="32269" y="32275"/>
                </a:lnTo>
                <a:lnTo>
                  <a:pt x="67256" y="8663"/>
                </a:lnTo>
                <a:lnTo>
                  <a:pt x="110058" y="0"/>
                </a:lnTo>
                <a:lnTo>
                  <a:pt x="3300869" y="0"/>
                </a:lnTo>
                <a:close/>
              </a:path>
            </a:pathLst>
          </a:custGeom>
          <a:blipFill rotWithShape="1">
            <a:blip r:embed="rId3">
              <a:alphaModFix/>
            </a:blip>
            <a:stretch>
              <a:fillRect b="0" l="-19373" r="-19373"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woman talking to a girl." id="420" name="Google Shape;420;p22"/>
          <p:cNvSpPr/>
          <p:nvPr/>
        </p:nvSpPr>
        <p:spPr>
          <a:xfrm>
            <a:off x="4439364" y="2892700"/>
            <a:ext cx="3411220" cy="3155315"/>
          </a:xfrm>
          <a:custGeom>
            <a:rect b="b" l="l" r="r" t="t"/>
            <a:pathLst>
              <a:path extrusionOk="0" h="3155315" w="3411220">
                <a:moveTo>
                  <a:pt x="110070" y="0"/>
                </a:moveTo>
                <a:lnTo>
                  <a:pt x="67267" y="8663"/>
                </a:lnTo>
                <a:lnTo>
                  <a:pt x="32275" y="32275"/>
                </a:lnTo>
                <a:lnTo>
                  <a:pt x="8663" y="67267"/>
                </a:lnTo>
                <a:lnTo>
                  <a:pt x="0" y="110070"/>
                </a:lnTo>
                <a:lnTo>
                  <a:pt x="0" y="3044672"/>
                </a:lnTo>
                <a:lnTo>
                  <a:pt x="8663" y="3087468"/>
                </a:lnTo>
                <a:lnTo>
                  <a:pt x="32275" y="3122456"/>
                </a:lnTo>
                <a:lnTo>
                  <a:pt x="67267" y="3146067"/>
                </a:lnTo>
                <a:lnTo>
                  <a:pt x="110070" y="3154730"/>
                </a:lnTo>
                <a:lnTo>
                  <a:pt x="3300882" y="3154730"/>
                </a:lnTo>
                <a:lnTo>
                  <a:pt x="3343683" y="3146067"/>
                </a:lnTo>
                <a:lnTo>
                  <a:pt x="3378671" y="3122456"/>
                </a:lnTo>
                <a:lnTo>
                  <a:pt x="3402279" y="3087468"/>
                </a:lnTo>
                <a:lnTo>
                  <a:pt x="3410940" y="3044672"/>
                </a:lnTo>
                <a:lnTo>
                  <a:pt x="3410940" y="110070"/>
                </a:lnTo>
                <a:lnTo>
                  <a:pt x="3402279" y="67267"/>
                </a:lnTo>
                <a:lnTo>
                  <a:pt x="3378671" y="32275"/>
                </a:lnTo>
                <a:lnTo>
                  <a:pt x="3343683" y="8663"/>
                </a:lnTo>
                <a:lnTo>
                  <a:pt x="3300882" y="0"/>
                </a:lnTo>
                <a:lnTo>
                  <a:pt x="110070" y="0"/>
                </a:lnTo>
                <a:close/>
              </a:path>
            </a:pathLst>
          </a:custGeom>
          <a:blipFill rotWithShape="1">
            <a:blip r:embed="rId4">
              <a:alphaModFix/>
            </a:blip>
            <a:stretch>
              <a:fillRect b="0" l="-19373" r="-19373"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three children meditating. " id="421" name="Google Shape;421;p22"/>
          <p:cNvSpPr/>
          <p:nvPr/>
        </p:nvSpPr>
        <p:spPr>
          <a:xfrm>
            <a:off x="8384843" y="4276178"/>
            <a:ext cx="3411220" cy="3155315"/>
          </a:xfrm>
          <a:custGeom>
            <a:rect b="b" l="l" r="r" t="t"/>
            <a:pathLst>
              <a:path extrusionOk="0" h="3155315" w="3411220">
                <a:moveTo>
                  <a:pt x="110070" y="0"/>
                </a:moveTo>
                <a:lnTo>
                  <a:pt x="67267" y="8663"/>
                </a:lnTo>
                <a:lnTo>
                  <a:pt x="32275" y="32275"/>
                </a:lnTo>
                <a:lnTo>
                  <a:pt x="8663" y="67267"/>
                </a:lnTo>
                <a:lnTo>
                  <a:pt x="0" y="110070"/>
                </a:lnTo>
                <a:lnTo>
                  <a:pt x="0" y="3044672"/>
                </a:lnTo>
                <a:lnTo>
                  <a:pt x="8663" y="3087468"/>
                </a:lnTo>
                <a:lnTo>
                  <a:pt x="32275" y="3122456"/>
                </a:lnTo>
                <a:lnTo>
                  <a:pt x="67267" y="3146067"/>
                </a:lnTo>
                <a:lnTo>
                  <a:pt x="110070" y="3154730"/>
                </a:lnTo>
                <a:lnTo>
                  <a:pt x="3300882" y="3154730"/>
                </a:lnTo>
                <a:lnTo>
                  <a:pt x="3343683" y="3146067"/>
                </a:lnTo>
                <a:lnTo>
                  <a:pt x="3378671" y="3122456"/>
                </a:lnTo>
                <a:lnTo>
                  <a:pt x="3402279" y="3087468"/>
                </a:lnTo>
                <a:lnTo>
                  <a:pt x="3410940" y="3044672"/>
                </a:lnTo>
                <a:lnTo>
                  <a:pt x="3410940" y="110070"/>
                </a:lnTo>
                <a:lnTo>
                  <a:pt x="3402279" y="67267"/>
                </a:lnTo>
                <a:lnTo>
                  <a:pt x="3378671" y="32275"/>
                </a:lnTo>
                <a:lnTo>
                  <a:pt x="3343683" y="8663"/>
                </a:lnTo>
                <a:lnTo>
                  <a:pt x="3300882" y="0"/>
                </a:lnTo>
                <a:lnTo>
                  <a:pt x="110070" y="0"/>
                </a:lnTo>
                <a:close/>
              </a:path>
            </a:pathLst>
          </a:custGeom>
          <a:blipFill rotWithShape="1">
            <a:blip r:embed="rId5">
              <a:alphaModFix/>
            </a:blip>
            <a:stretch>
              <a:fillRect b="0" l="-19373" r="-19373"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five children smiling." id="422" name="Google Shape;422;p22"/>
          <p:cNvSpPr/>
          <p:nvPr/>
        </p:nvSpPr>
        <p:spPr>
          <a:xfrm>
            <a:off x="12330324" y="2892699"/>
            <a:ext cx="3411220" cy="3155315"/>
          </a:xfrm>
          <a:custGeom>
            <a:rect b="b" l="l" r="r" t="t"/>
            <a:pathLst>
              <a:path extrusionOk="0" h="3155315" w="3411219">
                <a:moveTo>
                  <a:pt x="110070" y="0"/>
                </a:moveTo>
                <a:lnTo>
                  <a:pt x="67267" y="8663"/>
                </a:lnTo>
                <a:lnTo>
                  <a:pt x="32275" y="32275"/>
                </a:lnTo>
                <a:lnTo>
                  <a:pt x="8663" y="67267"/>
                </a:lnTo>
                <a:lnTo>
                  <a:pt x="0" y="110070"/>
                </a:lnTo>
                <a:lnTo>
                  <a:pt x="0" y="3044672"/>
                </a:lnTo>
                <a:lnTo>
                  <a:pt x="8663" y="3087468"/>
                </a:lnTo>
                <a:lnTo>
                  <a:pt x="32275" y="3122456"/>
                </a:lnTo>
                <a:lnTo>
                  <a:pt x="67267" y="3146067"/>
                </a:lnTo>
                <a:lnTo>
                  <a:pt x="110070" y="3154730"/>
                </a:lnTo>
                <a:lnTo>
                  <a:pt x="3300882" y="3154730"/>
                </a:lnTo>
                <a:lnTo>
                  <a:pt x="3343683" y="3146067"/>
                </a:lnTo>
                <a:lnTo>
                  <a:pt x="3378671" y="3122456"/>
                </a:lnTo>
                <a:lnTo>
                  <a:pt x="3402279" y="3087468"/>
                </a:lnTo>
                <a:lnTo>
                  <a:pt x="3410940" y="3044672"/>
                </a:lnTo>
                <a:lnTo>
                  <a:pt x="3410940" y="110070"/>
                </a:lnTo>
                <a:lnTo>
                  <a:pt x="3402279" y="67267"/>
                </a:lnTo>
                <a:lnTo>
                  <a:pt x="3378671" y="32275"/>
                </a:lnTo>
                <a:lnTo>
                  <a:pt x="3343683" y="8663"/>
                </a:lnTo>
                <a:lnTo>
                  <a:pt x="3300882" y="0"/>
                </a:lnTo>
                <a:lnTo>
                  <a:pt x="110070" y="0"/>
                </a:lnTo>
                <a:close/>
              </a:path>
            </a:pathLst>
          </a:custGeom>
          <a:blipFill rotWithShape="1">
            <a:blip r:embed="rId6">
              <a:alphaModFix/>
            </a:blip>
            <a:stretch>
              <a:fillRect b="0" l="-19373" r="-19373"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0"/>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Teacher’s notes</a:t>
            </a:r>
            <a:endParaRPr sz="1800">
              <a:solidFill>
                <a:schemeClr val="lt1"/>
              </a:solidFill>
              <a:latin typeface="Arial"/>
              <a:ea typeface="Arial"/>
              <a:cs typeface="Arial"/>
              <a:sym typeface="Arial"/>
            </a:endParaRPr>
          </a:p>
        </p:txBody>
      </p:sp>
      <p:sp>
        <p:nvSpPr>
          <p:cNvPr id="129" name="Google Shape;129;p10"/>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latin typeface="Arial"/>
                <a:ea typeface="Arial"/>
                <a:cs typeface="Arial"/>
                <a:sym typeface="Arial"/>
              </a:rPr>
              <a:t>About AIA Healthiest Schools</a:t>
            </a:r>
            <a:endParaRPr>
              <a:latin typeface="Arial"/>
              <a:ea typeface="Arial"/>
              <a:cs typeface="Arial"/>
              <a:sym typeface="Arial"/>
            </a:endParaRPr>
          </a:p>
        </p:txBody>
      </p:sp>
      <p:sp>
        <p:nvSpPr>
          <p:cNvPr id="130" name="Google Shape;130;p10"/>
          <p:cNvSpPr txBox="1"/>
          <p:nvPr>
            <p:ph idx="1" type="body"/>
          </p:nvPr>
        </p:nvSpPr>
        <p:spPr>
          <a:xfrm>
            <a:off x="464461" y="1636704"/>
            <a:ext cx="15347039" cy="4564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rPr lang="en-US"/>
              <a:t>About AIA Healthiest Schools</a:t>
            </a:r>
            <a:endParaRPr/>
          </a:p>
          <a:p>
            <a:pPr indent="0" lvl="1" marL="0" rtl="0" algn="l">
              <a:lnSpc>
                <a:spcPct val="90000"/>
              </a:lnSpc>
              <a:spcBef>
                <a:spcPts val="1500"/>
              </a:spcBef>
              <a:spcAft>
                <a:spcPts val="0"/>
              </a:spcAft>
              <a:buClr>
                <a:srgbClr val="333D47"/>
              </a:buClr>
              <a:buSzPts val="2000"/>
              <a:buNone/>
            </a:pPr>
            <a:r>
              <a:rPr lang="en-US">
                <a:latin typeface="Arial"/>
                <a:ea typeface="Arial"/>
                <a:cs typeface="Arial"/>
                <a:sym typeface="Arial"/>
              </a:rPr>
              <a:t>AIA Healthiest Schools is a program of free-to-use teaching resources for schools across Asia Pacific. </a:t>
            </a:r>
            <a:endParaRPr/>
          </a:p>
          <a:p>
            <a:pPr indent="0" lvl="1" marL="0" rtl="0" algn="l">
              <a:lnSpc>
                <a:spcPct val="90000"/>
              </a:lnSpc>
              <a:spcBef>
                <a:spcPts val="0"/>
              </a:spcBef>
              <a:spcAft>
                <a:spcPts val="0"/>
              </a:spcAft>
              <a:buClr>
                <a:srgbClr val="333D47"/>
              </a:buClr>
              <a:buSzPts val="2000"/>
              <a:buNone/>
            </a:pPr>
            <a:r>
              <a:t/>
            </a:r>
            <a:endParaRPr/>
          </a:p>
          <a:p>
            <a:pPr indent="0" lvl="1" marL="0" rtl="0" algn="l">
              <a:lnSpc>
                <a:spcPct val="90000"/>
              </a:lnSpc>
              <a:spcBef>
                <a:spcPts val="0"/>
              </a:spcBef>
              <a:spcAft>
                <a:spcPts val="0"/>
              </a:spcAft>
              <a:buClr>
                <a:srgbClr val="333D47"/>
              </a:buClr>
              <a:buSzPts val="2000"/>
              <a:buNone/>
            </a:pPr>
            <a:r>
              <a:rPr lang="en-US">
                <a:latin typeface="Arial"/>
                <a:ea typeface="Arial"/>
                <a:cs typeface="Arial"/>
                <a:sym typeface="Arial"/>
              </a:rPr>
              <a:t>The program provides lessons and workshops that help young people aged 5–16 to learn about healthy habits and to plan and implement changes that help students, their schools and communities to be healthier and happier.</a:t>
            </a:r>
            <a:endParaRPr/>
          </a:p>
          <a:p>
            <a:pPr indent="0" lvl="1" marL="0" rtl="0" algn="l">
              <a:lnSpc>
                <a:spcPct val="90000"/>
              </a:lnSpc>
              <a:spcBef>
                <a:spcPts val="0"/>
              </a:spcBef>
              <a:spcAft>
                <a:spcPts val="0"/>
              </a:spcAft>
              <a:buClr>
                <a:srgbClr val="333D47"/>
              </a:buClr>
              <a:buSzPts val="2000"/>
              <a:buNone/>
            </a:pPr>
            <a:r>
              <a:t/>
            </a:r>
            <a:endParaRPr/>
          </a:p>
          <a:p>
            <a:pPr indent="0" lvl="0" marL="0" rtl="0" algn="l">
              <a:lnSpc>
                <a:spcPct val="90000"/>
              </a:lnSpc>
              <a:spcBef>
                <a:spcPts val="0"/>
              </a:spcBef>
              <a:spcAft>
                <a:spcPts val="0"/>
              </a:spcAft>
              <a:buClr>
                <a:srgbClr val="333D47"/>
              </a:buClr>
              <a:buSzPts val="2600"/>
              <a:buNone/>
            </a:pPr>
            <a:r>
              <a:rPr lang="en-US"/>
              <a:t>Developed with teachers</a:t>
            </a:r>
            <a:endParaRPr/>
          </a:p>
          <a:p>
            <a:pPr indent="0" lvl="1" marL="0" rtl="0" algn="l">
              <a:lnSpc>
                <a:spcPct val="90000"/>
              </a:lnSpc>
              <a:spcBef>
                <a:spcPts val="1500"/>
              </a:spcBef>
              <a:spcAft>
                <a:spcPts val="0"/>
              </a:spcAft>
              <a:buClr>
                <a:srgbClr val="333D47"/>
              </a:buClr>
              <a:buSzPts val="2000"/>
              <a:buNone/>
            </a:pPr>
            <a:r>
              <a:rPr lang="en-US">
                <a:latin typeface="Arial"/>
                <a:ea typeface="Arial"/>
                <a:cs typeface="Arial"/>
                <a:sym typeface="Arial"/>
              </a:rPr>
              <a:t>This program has been developed in partnership with Hark and a panel of subject matter experts and practising teachers. </a:t>
            </a:r>
            <a:endParaRPr/>
          </a:p>
          <a:p>
            <a:pPr indent="0" lvl="1" marL="0" rtl="0" algn="l">
              <a:lnSpc>
                <a:spcPct val="90000"/>
              </a:lnSpc>
              <a:spcBef>
                <a:spcPts val="0"/>
              </a:spcBef>
              <a:spcAft>
                <a:spcPts val="0"/>
              </a:spcAft>
              <a:buClr>
                <a:srgbClr val="333D47"/>
              </a:buClr>
              <a:buSzPts val="2000"/>
              <a:buNone/>
            </a:pPr>
            <a:r>
              <a:t/>
            </a:r>
            <a:endParaRPr/>
          </a:p>
          <a:p>
            <a:pPr indent="0" lvl="0" marL="0" rtl="0" algn="l">
              <a:lnSpc>
                <a:spcPct val="90000"/>
              </a:lnSpc>
              <a:spcBef>
                <a:spcPts val="0"/>
              </a:spcBef>
              <a:spcAft>
                <a:spcPts val="0"/>
              </a:spcAft>
              <a:buClr>
                <a:srgbClr val="333D47"/>
              </a:buClr>
              <a:buSzPts val="2600"/>
              <a:buNone/>
            </a:pPr>
            <a:r>
              <a:rPr lang="en-US"/>
              <a:t>Using this presentation</a:t>
            </a:r>
            <a:endParaRPr/>
          </a:p>
          <a:p>
            <a:pPr indent="0" lvl="1" marL="0" rtl="0" algn="l">
              <a:lnSpc>
                <a:spcPct val="90000"/>
              </a:lnSpc>
              <a:spcBef>
                <a:spcPts val="1500"/>
              </a:spcBef>
              <a:spcAft>
                <a:spcPts val="0"/>
              </a:spcAft>
              <a:buClr>
                <a:srgbClr val="333D47"/>
              </a:buClr>
              <a:buSzPts val="2000"/>
              <a:buNone/>
            </a:pPr>
            <a:r>
              <a:rPr lang="en-US">
                <a:latin typeface="Arial"/>
                <a:ea typeface="Arial"/>
                <a:cs typeface="Arial"/>
                <a:sym typeface="Arial"/>
              </a:rPr>
              <a:t>The slides and slide notes include all the subject knowledge you’ll need to teach this topic with confidence. </a:t>
            </a:r>
            <a:endParaRPr/>
          </a:p>
          <a:p>
            <a:pPr indent="0" lvl="1" marL="0" rtl="0" algn="l">
              <a:lnSpc>
                <a:spcPct val="90000"/>
              </a:lnSpc>
              <a:spcBef>
                <a:spcPts val="0"/>
              </a:spcBef>
              <a:spcAft>
                <a:spcPts val="0"/>
              </a:spcAft>
              <a:buClr>
                <a:srgbClr val="333D47"/>
              </a:buClr>
              <a:buSzPts val="2000"/>
              <a:buNone/>
            </a:pPr>
            <a:r>
              <a:t/>
            </a:r>
            <a:endParaRPr/>
          </a:p>
          <a:p>
            <a:pPr indent="0" lvl="1" marL="0" rtl="0" algn="l">
              <a:lnSpc>
                <a:spcPct val="90000"/>
              </a:lnSpc>
              <a:spcBef>
                <a:spcPts val="0"/>
              </a:spcBef>
              <a:spcAft>
                <a:spcPts val="0"/>
              </a:spcAft>
              <a:buClr>
                <a:srgbClr val="333D47"/>
              </a:buClr>
              <a:buSzPts val="2000"/>
              <a:buNone/>
            </a:pPr>
            <a:r>
              <a:rPr b="1" lang="en-US"/>
              <a:t>Slide 2: </a:t>
            </a:r>
            <a:r>
              <a:rPr lang="en-US"/>
              <a:t>Overview for teachers. </a:t>
            </a:r>
            <a:endParaRPr/>
          </a:p>
          <a:p>
            <a:pPr indent="0" lvl="1" marL="0" rtl="0" algn="l">
              <a:lnSpc>
                <a:spcPct val="90000"/>
              </a:lnSpc>
              <a:spcBef>
                <a:spcPts val="0"/>
              </a:spcBef>
              <a:spcAft>
                <a:spcPts val="0"/>
              </a:spcAft>
              <a:buClr>
                <a:srgbClr val="333D47"/>
              </a:buClr>
              <a:buSzPts val="2000"/>
              <a:buNone/>
            </a:pPr>
            <a:r>
              <a:t/>
            </a:r>
            <a:endParaRPr/>
          </a:p>
          <a:p>
            <a:pPr indent="-304792" lvl="2" marL="306000" rtl="0" algn="l">
              <a:lnSpc>
                <a:spcPct val="90000"/>
              </a:lnSpc>
              <a:spcBef>
                <a:spcPts val="0"/>
              </a:spcBef>
              <a:spcAft>
                <a:spcPts val="0"/>
              </a:spcAft>
              <a:buClr>
                <a:srgbClr val="333D47"/>
              </a:buClr>
              <a:buSzPts val="2000"/>
              <a:buChar char="•"/>
            </a:pPr>
            <a:r>
              <a:rPr i="1" lang="en-US"/>
              <a:t>Hidden slides will not display in presentation mode.</a:t>
            </a:r>
            <a:endParaRPr/>
          </a:p>
          <a:p>
            <a:pPr indent="-177792" lvl="2" marL="306000" rtl="0" algn="l">
              <a:lnSpc>
                <a:spcPct val="90000"/>
              </a:lnSpc>
              <a:spcBef>
                <a:spcPts val="0"/>
              </a:spcBef>
              <a:spcAft>
                <a:spcPts val="0"/>
              </a:spcAft>
              <a:buClr>
                <a:srgbClr val="333D47"/>
              </a:buClr>
              <a:buSzPts val="2000"/>
              <a:buNone/>
            </a:pPr>
            <a:r>
              <a:t/>
            </a:r>
            <a:endParaRPr/>
          </a:p>
          <a:p>
            <a:pPr indent="0" lvl="1" marL="0" rtl="0" algn="l">
              <a:lnSpc>
                <a:spcPct val="90000"/>
              </a:lnSpc>
              <a:spcBef>
                <a:spcPts val="0"/>
              </a:spcBef>
              <a:spcAft>
                <a:spcPts val="0"/>
              </a:spcAft>
              <a:buClr>
                <a:srgbClr val="333D47"/>
              </a:buClr>
              <a:buSzPts val="2000"/>
              <a:buNone/>
            </a:pPr>
            <a:r>
              <a:rPr b="1" lang="en-US"/>
              <a:t>Slides 3–14: </a:t>
            </a:r>
            <a:r>
              <a:rPr lang="en-US"/>
              <a:t>Slides to adapt and use with students.</a:t>
            </a:r>
            <a:endParaRPr/>
          </a:p>
          <a:p>
            <a:pPr indent="0" lvl="1" marL="0" rtl="0" algn="l">
              <a:lnSpc>
                <a:spcPct val="90000"/>
              </a:lnSpc>
              <a:spcBef>
                <a:spcPts val="0"/>
              </a:spcBef>
              <a:spcAft>
                <a:spcPts val="0"/>
              </a:spcAft>
              <a:buClr>
                <a:srgbClr val="333D47"/>
              </a:buClr>
              <a:buSzPts val="2000"/>
              <a:buNone/>
            </a:pPr>
            <a:r>
              <a:t/>
            </a:r>
            <a:endParaRPr/>
          </a:p>
          <a:p>
            <a:pPr indent="-304165" lvl="2" marL="305435" rtl="0" algn="l">
              <a:lnSpc>
                <a:spcPct val="90000"/>
              </a:lnSpc>
              <a:spcBef>
                <a:spcPts val="0"/>
              </a:spcBef>
              <a:spcAft>
                <a:spcPts val="0"/>
              </a:spcAft>
              <a:buClr>
                <a:srgbClr val="333D47"/>
              </a:buClr>
              <a:buSzPts val="2000"/>
              <a:buChar char="•"/>
            </a:pPr>
            <a:r>
              <a:rPr i="1" lang="en-US"/>
              <a:t>Some slides have animation. View them in presentation mode to see all content.</a:t>
            </a:r>
            <a:endParaRPr/>
          </a:p>
          <a:p>
            <a:pPr indent="-304165" lvl="2" marL="305435" rtl="0" algn="l">
              <a:lnSpc>
                <a:spcPct val="90000"/>
              </a:lnSpc>
              <a:spcBef>
                <a:spcPts val="0"/>
              </a:spcBef>
              <a:spcAft>
                <a:spcPts val="0"/>
              </a:spcAft>
              <a:buClr>
                <a:srgbClr val="333D47"/>
              </a:buClr>
              <a:buSzPts val="2000"/>
              <a:buChar char="•"/>
            </a:pPr>
            <a:r>
              <a:rPr i="1" lang="en-US">
                <a:latin typeface="Arial"/>
                <a:ea typeface="Arial"/>
                <a:cs typeface="Arial"/>
                <a:sym typeface="Arial"/>
              </a:rPr>
              <a:t>Slide notes contain further teacher guidance.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Illustration of a globe." id="135" name="Google Shape;135;p11"/>
          <p:cNvPicPr preferRelativeResize="0"/>
          <p:nvPr/>
        </p:nvPicPr>
        <p:blipFill rotWithShape="1">
          <a:blip r:embed="rId3">
            <a:alphaModFix/>
          </a:blip>
          <a:srcRect b="0" l="0" r="0" t="0"/>
          <a:stretch/>
        </p:blipFill>
        <p:spPr>
          <a:xfrm>
            <a:off x="7485590" y="0"/>
            <a:ext cx="8772776" cy="9144000"/>
          </a:xfrm>
          <a:prstGeom prst="rect">
            <a:avLst/>
          </a:prstGeom>
          <a:noFill/>
          <a:ln>
            <a:noFill/>
          </a:ln>
        </p:spPr>
      </p:pic>
      <p:sp>
        <p:nvSpPr>
          <p:cNvPr id="136" name="Google Shape;136;p11"/>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latin typeface="Arial"/>
                <a:ea typeface="Arial"/>
                <a:cs typeface="Arial"/>
                <a:sym typeface="Arial"/>
              </a:rPr>
              <a:t>Welcome to AIA </a:t>
            </a:r>
            <a:br>
              <a:rPr lang="en-US"/>
            </a:br>
            <a:r>
              <a:rPr lang="en-US">
                <a:latin typeface="Arial"/>
                <a:ea typeface="Arial"/>
                <a:cs typeface="Arial"/>
                <a:sym typeface="Arial"/>
              </a:rPr>
              <a:t>Healthiest Schools</a:t>
            </a:r>
            <a:endParaRPr/>
          </a:p>
        </p:txBody>
      </p:sp>
      <p:sp>
        <p:nvSpPr>
          <p:cNvPr id="137" name="Google Shape;137;p11"/>
          <p:cNvSpPr txBox="1"/>
          <p:nvPr>
            <p:ph idx="1" type="body"/>
          </p:nvPr>
        </p:nvSpPr>
        <p:spPr>
          <a:xfrm>
            <a:off x="464462" y="1636703"/>
            <a:ext cx="7455650" cy="630911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t/>
            </a:r>
            <a:endParaRPr>
              <a:latin typeface="Arial"/>
              <a:ea typeface="Arial"/>
              <a:cs typeface="Arial"/>
              <a:sym typeface="Arial"/>
            </a:endParaRPr>
          </a:p>
          <a:p>
            <a:pPr indent="0" lvl="0" marL="0" rtl="0" algn="l">
              <a:lnSpc>
                <a:spcPct val="90000"/>
              </a:lnSpc>
              <a:spcBef>
                <a:spcPts val="1500"/>
              </a:spcBef>
              <a:spcAft>
                <a:spcPts val="0"/>
              </a:spcAft>
              <a:buClr>
                <a:srgbClr val="333D47"/>
              </a:buClr>
              <a:buSzPts val="2600"/>
              <a:buNone/>
            </a:pPr>
            <a:r>
              <a:rPr lang="en-US">
                <a:latin typeface="Arial"/>
                <a:ea typeface="Arial"/>
                <a:cs typeface="Arial"/>
                <a:sym typeface="Arial"/>
              </a:rPr>
              <a:t>Learn with schools across Asia Pacific!</a:t>
            </a:r>
            <a:endParaRPr/>
          </a:p>
          <a:p>
            <a:pPr indent="0" lvl="0" marL="0" rtl="0" algn="l">
              <a:lnSpc>
                <a:spcPct val="90000"/>
              </a:lnSpc>
              <a:spcBef>
                <a:spcPts val="1500"/>
              </a:spcBef>
              <a:spcAft>
                <a:spcPts val="0"/>
              </a:spcAft>
              <a:buClr>
                <a:srgbClr val="333D47"/>
              </a:buClr>
              <a:buSzPts val="2600"/>
              <a:buNone/>
            </a:pPr>
            <a:r>
              <a:t/>
            </a:r>
            <a:endParaRPr/>
          </a:p>
        </p:txBody>
      </p:sp>
      <p:sp>
        <p:nvSpPr>
          <p:cNvPr id="138" name="Google Shape;138;p11"/>
          <p:cNvSpPr/>
          <p:nvPr/>
        </p:nvSpPr>
        <p:spPr>
          <a:xfrm>
            <a:off x="12287000" y="0"/>
            <a:ext cx="3952875" cy="1454150"/>
          </a:xfrm>
          <a:custGeom>
            <a:rect b="b" l="l" r="r" t="t"/>
            <a:pathLst>
              <a:path extrusionOk="0" h="1454150" w="3952875">
                <a:moveTo>
                  <a:pt x="3952427" y="0"/>
                </a:moveTo>
                <a:lnTo>
                  <a:pt x="0" y="0"/>
                </a:lnTo>
                <a:lnTo>
                  <a:pt x="452202" y="1358603"/>
                </a:lnTo>
                <a:lnTo>
                  <a:pt x="476883" y="1402307"/>
                </a:lnTo>
                <a:lnTo>
                  <a:pt x="515324" y="1434880"/>
                </a:lnTo>
                <a:lnTo>
                  <a:pt x="562266" y="1453188"/>
                </a:lnTo>
                <a:lnTo>
                  <a:pt x="612450" y="1454094"/>
                </a:lnTo>
                <a:lnTo>
                  <a:pt x="3952427" y="864782"/>
                </a:lnTo>
                <a:lnTo>
                  <a:pt x="3952427"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9" name="Google Shape;139;p11"/>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Welcome</a:t>
            </a:r>
            <a:endParaRPr/>
          </a:p>
        </p:txBody>
      </p:sp>
      <p:pic>
        <p:nvPicPr>
          <p:cNvPr descr="A blue and green planet&#10;&#10;Description automatically generated" id="140" name="Google Shape;140;p11"/>
          <p:cNvPicPr preferRelativeResize="0"/>
          <p:nvPr/>
        </p:nvPicPr>
        <p:blipFill rotWithShape="1">
          <a:blip r:embed="rId4">
            <a:alphaModFix/>
          </a:blip>
          <a:srcRect b="0" l="0" r="166" t="0"/>
          <a:stretch/>
        </p:blipFill>
        <p:spPr>
          <a:xfrm>
            <a:off x="9401854" y="2192947"/>
            <a:ext cx="5733141" cy="574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2"/>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What does ‘healthy’ mean to you?</a:t>
            </a:r>
            <a:endParaRPr/>
          </a:p>
        </p:txBody>
      </p:sp>
      <p:sp>
        <p:nvSpPr>
          <p:cNvPr id="147" name="Google Shape;147;p12"/>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descr="Image of various fruits, vegetables, grains and fish" id="148" name="Google Shape;148;p12"/>
          <p:cNvSpPr/>
          <p:nvPr/>
        </p:nvSpPr>
        <p:spPr>
          <a:xfrm>
            <a:off x="1797751" y="2327541"/>
            <a:ext cx="2230120" cy="2060575"/>
          </a:xfrm>
          <a:custGeom>
            <a:rect b="b" l="l" r="r" t="t"/>
            <a:pathLst>
              <a:path extrusionOk="0" h="2060575" w="2230120">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3">
              <a:alphaModFix/>
            </a:blip>
            <a:stretch>
              <a:fillRect b="0" l="-19312" r="-19312"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girl skateboarding." id="149" name="Google Shape;149;p12"/>
          <p:cNvSpPr/>
          <p:nvPr/>
        </p:nvSpPr>
        <p:spPr>
          <a:xfrm>
            <a:off x="1797754" y="4765941"/>
            <a:ext cx="2230120" cy="2060575"/>
          </a:xfrm>
          <a:custGeom>
            <a:rect b="b" l="l" r="r" t="t"/>
            <a:pathLst>
              <a:path extrusionOk="0" h="2060575" w="2230120">
                <a:moveTo>
                  <a:pt x="2119490" y="0"/>
                </a:moveTo>
                <a:lnTo>
                  <a:pt x="2162293" y="8663"/>
                </a:lnTo>
                <a:lnTo>
                  <a:pt x="2197285" y="32275"/>
                </a:lnTo>
                <a:lnTo>
                  <a:pt x="2220897" y="67267"/>
                </a:lnTo>
                <a:lnTo>
                  <a:pt x="2229561" y="110070"/>
                </a:lnTo>
                <a:lnTo>
                  <a:pt x="2229561" y="1950161"/>
                </a:lnTo>
                <a:lnTo>
                  <a:pt x="2220897" y="1992957"/>
                </a:lnTo>
                <a:lnTo>
                  <a:pt x="2197285" y="2027945"/>
                </a:lnTo>
                <a:lnTo>
                  <a:pt x="2162293" y="2051556"/>
                </a:lnTo>
                <a:lnTo>
                  <a:pt x="2119490" y="2060219"/>
                </a:lnTo>
                <a:lnTo>
                  <a:pt x="110070" y="2060219"/>
                </a:lnTo>
                <a:lnTo>
                  <a:pt x="67267" y="2051556"/>
                </a:lnTo>
                <a:lnTo>
                  <a:pt x="32275" y="2027945"/>
                </a:lnTo>
                <a:lnTo>
                  <a:pt x="8663" y="1992957"/>
                </a:lnTo>
                <a:lnTo>
                  <a:pt x="0" y="1950161"/>
                </a:lnTo>
                <a:lnTo>
                  <a:pt x="0" y="110070"/>
                </a:lnTo>
                <a:lnTo>
                  <a:pt x="8663" y="67267"/>
                </a:lnTo>
                <a:lnTo>
                  <a:pt x="32275" y="32275"/>
                </a:lnTo>
                <a:lnTo>
                  <a:pt x="67267" y="8663"/>
                </a:lnTo>
                <a:lnTo>
                  <a:pt x="110070" y="0"/>
                </a:lnTo>
                <a:lnTo>
                  <a:pt x="2119490" y="0"/>
                </a:lnTo>
                <a:close/>
              </a:path>
            </a:pathLst>
          </a:custGeom>
          <a:blipFill rotWithShape="1">
            <a:blip r:embed="rId4">
              <a:alphaModFix/>
            </a:blip>
            <a:stretch>
              <a:fillRect b="0" l="-19303" r="-53138" t="-24411"/>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12"/>
          <p:cNvSpPr/>
          <p:nvPr/>
        </p:nvSpPr>
        <p:spPr>
          <a:xfrm>
            <a:off x="5956294" y="1587646"/>
            <a:ext cx="9821545" cy="7556500"/>
          </a:xfrm>
          <a:custGeom>
            <a:rect b="b" l="l" r="r" t="t"/>
            <a:pathLst>
              <a:path extrusionOk="0" h="7556500" w="9821544">
                <a:moveTo>
                  <a:pt x="149904" y="0"/>
                </a:moveTo>
                <a:lnTo>
                  <a:pt x="109056" y="6793"/>
                </a:lnTo>
                <a:lnTo>
                  <a:pt x="72967" y="23031"/>
                </a:lnTo>
                <a:lnTo>
                  <a:pt x="42828" y="47737"/>
                </a:lnTo>
                <a:lnTo>
                  <a:pt x="19827" y="79938"/>
                </a:lnTo>
                <a:lnTo>
                  <a:pt x="5155" y="118658"/>
                </a:lnTo>
                <a:lnTo>
                  <a:pt x="0" y="162921"/>
                </a:lnTo>
                <a:lnTo>
                  <a:pt x="0" y="1748186"/>
                </a:lnTo>
                <a:lnTo>
                  <a:pt x="2465" y="1791195"/>
                </a:lnTo>
                <a:lnTo>
                  <a:pt x="9533" y="1837515"/>
                </a:lnTo>
                <a:lnTo>
                  <a:pt x="20707" y="1885689"/>
                </a:lnTo>
                <a:lnTo>
                  <a:pt x="35491" y="1934262"/>
                </a:lnTo>
                <a:lnTo>
                  <a:pt x="53391" y="1981775"/>
                </a:lnTo>
                <a:lnTo>
                  <a:pt x="73911" y="2026773"/>
                </a:lnTo>
                <a:lnTo>
                  <a:pt x="96554" y="2067797"/>
                </a:lnTo>
                <a:lnTo>
                  <a:pt x="120827" y="2103392"/>
                </a:lnTo>
                <a:lnTo>
                  <a:pt x="4315411" y="7556353"/>
                </a:lnTo>
                <a:lnTo>
                  <a:pt x="5592444" y="7556353"/>
                </a:lnTo>
                <a:lnTo>
                  <a:pt x="9787039" y="2103392"/>
                </a:lnTo>
                <a:lnTo>
                  <a:pt x="9812088" y="2060369"/>
                </a:lnTo>
                <a:lnTo>
                  <a:pt x="9821265" y="2018954"/>
                </a:lnTo>
                <a:lnTo>
                  <a:pt x="9815285" y="1981053"/>
                </a:lnTo>
                <a:lnTo>
                  <a:pt x="9794862" y="1948571"/>
                </a:lnTo>
                <a:lnTo>
                  <a:pt x="9760710" y="1923412"/>
                </a:lnTo>
                <a:lnTo>
                  <a:pt x="9713544" y="1907482"/>
                </a:lnTo>
                <a:lnTo>
                  <a:pt x="194322" y="3625"/>
                </a:lnTo>
                <a:lnTo>
                  <a:pt x="149904" y="0"/>
                </a:lnTo>
                <a:close/>
              </a:path>
            </a:pathLst>
          </a:custGeom>
          <a:solidFill>
            <a:srgbClr val="F4C4D1"/>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six children lying in a circle, smiling." id="151" name="Google Shape;151;p12"/>
          <p:cNvSpPr/>
          <p:nvPr/>
        </p:nvSpPr>
        <p:spPr>
          <a:xfrm>
            <a:off x="4405484" y="3851541"/>
            <a:ext cx="2230120" cy="2060575"/>
          </a:xfrm>
          <a:custGeom>
            <a:rect b="b" l="l" r="r" t="t"/>
            <a:pathLst>
              <a:path extrusionOk="0" h="2060575" w="2230120">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5">
              <a:alphaModFix/>
            </a:blip>
            <a:stretch>
              <a:fillRect b="-31166" l="0" r="0" t="-31166"/>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two boys playing football." id="152" name="Google Shape;152;p12"/>
          <p:cNvSpPr/>
          <p:nvPr/>
        </p:nvSpPr>
        <p:spPr>
          <a:xfrm>
            <a:off x="4405484" y="6289939"/>
            <a:ext cx="2230120" cy="2060575"/>
          </a:xfrm>
          <a:custGeom>
            <a:rect b="b" l="l" r="r" t="t"/>
            <a:pathLst>
              <a:path extrusionOk="0" h="2060575" w="2230120">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6">
              <a:alphaModFix/>
            </a:blip>
            <a:stretch>
              <a:fillRect b="-1" l="-8729" r="-52854" t="-16573"/>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girl meditating." id="153" name="Google Shape;153;p12"/>
          <p:cNvSpPr/>
          <p:nvPr/>
        </p:nvSpPr>
        <p:spPr>
          <a:xfrm>
            <a:off x="7013218" y="2327541"/>
            <a:ext cx="2230120" cy="2060575"/>
          </a:xfrm>
          <a:custGeom>
            <a:rect b="b" l="l" r="r" t="t"/>
            <a:pathLst>
              <a:path extrusionOk="0" h="2060575" w="2230120">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7">
              <a:alphaModFix/>
            </a:blip>
            <a:stretch>
              <a:fillRect b="0" l="-18695" r="-18695"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girl drinking a glass of water." id="154" name="Google Shape;154;p12"/>
          <p:cNvSpPr/>
          <p:nvPr/>
        </p:nvSpPr>
        <p:spPr>
          <a:xfrm>
            <a:off x="7013220" y="4765941"/>
            <a:ext cx="2230120" cy="2060575"/>
          </a:xfrm>
          <a:custGeom>
            <a:rect b="b" l="l" r="r" t="t"/>
            <a:pathLst>
              <a:path extrusionOk="0" h="2060575" w="2230120">
                <a:moveTo>
                  <a:pt x="2119490" y="0"/>
                </a:moveTo>
                <a:lnTo>
                  <a:pt x="2162293" y="8663"/>
                </a:lnTo>
                <a:lnTo>
                  <a:pt x="2197285" y="32275"/>
                </a:lnTo>
                <a:lnTo>
                  <a:pt x="2220897" y="67267"/>
                </a:lnTo>
                <a:lnTo>
                  <a:pt x="2229561" y="110070"/>
                </a:lnTo>
                <a:lnTo>
                  <a:pt x="2229561" y="1950161"/>
                </a:lnTo>
                <a:lnTo>
                  <a:pt x="2220897" y="1992957"/>
                </a:lnTo>
                <a:lnTo>
                  <a:pt x="2197285" y="2027945"/>
                </a:lnTo>
                <a:lnTo>
                  <a:pt x="2162293" y="2051556"/>
                </a:lnTo>
                <a:lnTo>
                  <a:pt x="2119490" y="2060219"/>
                </a:lnTo>
                <a:lnTo>
                  <a:pt x="110070" y="2060219"/>
                </a:lnTo>
                <a:lnTo>
                  <a:pt x="67267" y="2051556"/>
                </a:lnTo>
                <a:lnTo>
                  <a:pt x="32275" y="2027945"/>
                </a:lnTo>
                <a:lnTo>
                  <a:pt x="8663" y="1992957"/>
                </a:lnTo>
                <a:lnTo>
                  <a:pt x="0" y="1950161"/>
                </a:lnTo>
                <a:lnTo>
                  <a:pt x="0" y="110070"/>
                </a:lnTo>
                <a:lnTo>
                  <a:pt x="8663" y="67267"/>
                </a:lnTo>
                <a:lnTo>
                  <a:pt x="32275" y="32275"/>
                </a:lnTo>
                <a:lnTo>
                  <a:pt x="67267" y="8663"/>
                </a:lnTo>
                <a:lnTo>
                  <a:pt x="110070" y="0"/>
                </a:lnTo>
                <a:lnTo>
                  <a:pt x="2119490" y="0"/>
                </a:lnTo>
                <a:close/>
              </a:path>
            </a:pathLst>
          </a:custGeom>
          <a:blipFill rotWithShape="1">
            <a:blip r:embed="rId8">
              <a:alphaModFix/>
            </a:blip>
            <a:stretch>
              <a:fillRect b="0" l="-18695" r="-18695"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bee pollinating a flower." id="155" name="Google Shape;155;p12"/>
          <p:cNvSpPr/>
          <p:nvPr/>
        </p:nvSpPr>
        <p:spPr>
          <a:xfrm>
            <a:off x="9620951" y="3851541"/>
            <a:ext cx="2230120" cy="2060575"/>
          </a:xfrm>
          <a:custGeom>
            <a:rect b="b" l="l" r="r" t="t"/>
            <a:pathLst>
              <a:path extrusionOk="0" h="2060575" w="2230120">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9">
              <a:alphaModFix/>
            </a:blip>
            <a:stretch>
              <a:fillRect b="0" l="-18695" r="-18695"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various fruits and vegetables." id="156" name="Google Shape;156;p12"/>
          <p:cNvSpPr/>
          <p:nvPr/>
        </p:nvSpPr>
        <p:spPr>
          <a:xfrm>
            <a:off x="9620951" y="6289939"/>
            <a:ext cx="2230120" cy="2060575"/>
          </a:xfrm>
          <a:custGeom>
            <a:rect b="b" l="l" r="r" t="t"/>
            <a:pathLst>
              <a:path extrusionOk="0" h="2060575" w="2230120">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10">
              <a:alphaModFix/>
            </a:blip>
            <a:stretch>
              <a:fillRect b="0" l="-18695" r="-18695"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woman and two girls gardening." id="157" name="Google Shape;157;p12"/>
          <p:cNvSpPr/>
          <p:nvPr/>
        </p:nvSpPr>
        <p:spPr>
          <a:xfrm>
            <a:off x="12228684" y="2327541"/>
            <a:ext cx="2230120" cy="2060575"/>
          </a:xfrm>
          <a:custGeom>
            <a:rect b="b" l="l" r="r" t="t"/>
            <a:pathLst>
              <a:path extrusionOk="0" h="2060575" w="2230119">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11">
              <a:alphaModFix/>
            </a:blip>
            <a:stretch>
              <a:fillRect b="0" l="-32137" r="-32137"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boy playing wheelchair basketball." id="158" name="Google Shape;158;p12"/>
          <p:cNvSpPr/>
          <p:nvPr/>
        </p:nvSpPr>
        <p:spPr>
          <a:xfrm>
            <a:off x="12228684" y="4765941"/>
            <a:ext cx="2230120" cy="2060575"/>
          </a:xfrm>
          <a:custGeom>
            <a:rect b="b" l="l" r="r" t="t"/>
            <a:pathLst>
              <a:path extrusionOk="0" h="2060575" w="2230119">
                <a:moveTo>
                  <a:pt x="110070" y="0"/>
                </a:moveTo>
                <a:lnTo>
                  <a:pt x="67267" y="8663"/>
                </a:lnTo>
                <a:lnTo>
                  <a:pt x="32275" y="32275"/>
                </a:lnTo>
                <a:lnTo>
                  <a:pt x="8663" y="67267"/>
                </a:lnTo>
                <a:lnTo>
                  <a:pt x="0" y="110070"/>
                </a:lnTo>
                <a:lnTo>
                  <a:pt x="0" y="1950161"/>
                </a:lnTo>
                <a:lnTo>
                  <a:pt x="8663" y="1992957"/>
                </a:lnTo>
                <a:lnTo>
                  <a:pt x="32275" y="2027945"/>
                </a:lnTo>
                <a:lnTo>
                  <a:pt x="67267" y="2051556"/>
                </a:lnTo>
                <a:lnTo>
                  <a:pt x="110070" y="2060219"/>
                </a:lnTo>
                <a:lnTo>
                  <a:pt x="2119490" y="2060219"/>
                </a:lnTo>
                <a:lnTo>
                  <a:pt x="2162293" y="2051556"/>
                </a:lnTo>
                <a:lnTo>
                  <a:pt x="2197285" y="2027945"/>
                </a:lnTo>
                <a:lnTo>
                  <a:pt x="2220897" y="1992957"/>
                </a:lnTo>
                <a:lnTo>
                  <a:pt x="2229561" y="1950161"/>
                </a:lnTo>
                <a:lnTo>
                  <a:pt x="2229561" y="110070"/>
                </a:lnTo>
                <a:lnTo>
                  <a:pt x="2220897" y="67267"/>
                </a:lnTo>
                <a:lnTo>
                  <a:pt x="2197285" y="32275"/>
                </a:lnTo>
                <a:lnTo>
                  <a:pt x="2162293" y="8663"/>
                </a:lnTo>
                <a:lnTo>
                  <a:pt x="2119490" y="0"/>
                </a:lnTo>
                <a:lnTo>
                  <a:pt x="110070" y="0"/>
                </a:lnTo>
                <a:close/>
              </a:path>
            </a:pathLst>
          </a:custGeom>
          <a:blipFill rotWithShape="1">
            <a:blip r:embed="rId12">
              <a:alphaModFix/>
            </a:blip>
            <a:stretch>
              <a:fillRect b="0" l="-19304" r="-19304" t="0"/>
            </a:stretch>
          </a:blipFill>
          <a:ln cap="flat" cmpd="sng" w="73375">
            <a:solidFill>
              <a:srgbClr val="D31145"/>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165" name="Google Shape;165;p13"/>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Finding a balance…</a:t>
            </a:r>
            <a:endParaRPr/>
          </a:p>
        </p:txBody>
      </p:sp>
      <p:sp>
        <p:nvSpPr>
          <p:cNvPr id="166" name="Google Shape;166;p13"/>
          <p:cNvSpPr/>
          <p:nvPr/>
        </p:nvSpPr>
        <p:spPr>
          <a:xfrm>
            <a:off x="464461" y="2590799"/>
            <a:ext cx="4903829" cy="1718441"/>
          </a:xfrm>
          <a:prstGeom prst="roundRect">
            <a:avLst>
              <a:gd fmla="val 4209" name="adj"/>
            </a:avLst>
          </a:prstGeom>
          <a:solidFill>
            <a:srgbClr val="D31145"/>
          </a:solidFill>
          <a:ln>
            <a:noFill/>
          </a:ln>
        </p:spPr>
        <p:txBody>
          <a:bodyPr anchorCtr="0" anchor="ctr" bIns="45700" lIns="1440000" spcFirstLastPara="1" rIns="90000" wrap="square" tIns="45700">
            <a:noAutofit/>
          </a:bodyPr>
          <a:lstStyle/>
          <a:p>
            <a:pPr indent="0" lvl="0" marL="12700" marR="5080" rtl="0" algn="l">
              <a:lnSpc>
                <a:spcPct val="100000"/>
              </a:lnSpc>
              <a:spcBef>
                <a:spcPts val="0"/>
              </a:spcBef>
              <a:spcAft>
                <a:spcPts val="0"/>
              </a:spcAft>
              <a:buNone/>
            </a:pPr>
            <a:r>
              <a:rPr lang="en-US" sz="2000">
                <a:solidFill>
                  <a:srgbClr val="FFFFFF"/>
                </a:solidFill>
                <a:latin typeface="Arial"/>
                <a:ea typeface="Arial"/>
                <a:cs typeface="Arial"/>
                <a:sym typeface="Arial"/>
              </a:rPr>
              <a:t>What healthy choices </a:t>
            </a:r>
            <a:br>
              <a:rPr lang="en-US" sz="2000">
                <a:solidFill>
                  <a:srgbClr val="FFFFFF"/>
                </a:solidFill>
                <a:latin typeface="Arial"/>
                <a:ea typeface="Arial"/>
                <a:cs typeface="Arial"/>
                <a:sym typeface="Arial"/>
              </a:rPr>
            </a:br>
            <a:r>
              <a:rPr lang="en-US" sz="2000">
                <a:solidFill>
                  <a:srgbClr val="FFFFFF"/>
                </a:solidFill>
                <a:latin typeface="Arial"/>
                <a:ea typeface="Arial"/>
                <a:cs typeface="Arial"/>
                <a:sym typeface="Arial"/>
              </a:rPr>
              <a:t>do you see?</a:t>
            </a:r>
            <a:endParaRPr/>
          </a:p>
          <a:p>
            <a:pPr indent="0" lvl="0" marL="12700" marR="5080" rtl="0" algn="l">
              <a:lnSpc>
                <a:spcPct val="100000"/>
              </a:lnSpc>
              <a:spcBef>
                <a:spcPts val="0"/>
              </a:spcBef>
              <a:spcAft>
                <a:spcPts val="0"/>
              </a:spcAft>
              <a:buNone/>
            </a:pPr>
            <a:r>
              <a:t/>
            </a:r>
            <a:endParaRPr sz="2000">
              <a:solidFill>
                <a:srgbClr val="FFFFFF"/>
              </a:solidFill>
              <a:latin typeface="Arial"/>
              <a:ea typeface="Arial"/>
              <a:cs typeface="Arial"/>
              <a:sym typeface="Arial"/>
            </a:endParaRPr>
          </a:p>
        </p:txBody>
      </p:sp>
      <p:grpSp>
        <p:nvGrpSpPr>
          <p:cNvPr id="167" name="Google Shape;167;p13"/>
          <p:cNvGrpSpPr/>
          <p:nvPr/>
        </p:nvGrpSpPr>
        <p:grpSpPr>
          <a:xfrm>
            <a:off x="744791" y="2895593"/>
            <a:ext cx="864235" cy="864235"/>
            <a:chOff x="744791" y="2895593"/>
            <a:chExt cx="864235" cy="864235"/>
          </a:xfrm>
        </p:grpSpPr>
        <p:sp>
          <p:nvSpPr>
            <p:cNvPr id="168" name="Google Shape;168;p13"/>
            <p:cNvSpPr/>
            <p:nvPr/>
          </p:nvSpPr>
          <p:spPr>
            <a:xfrm>
              <a:off x="744791" y="2895593"/>
              <a:ext cx="864235" cy="864235"/>
            </a:xfrm>
            <a:custGeom>
              <a:rect b="b" l="l" r="r" t="t"/>
              <a:pathLst>
                <a:path extrusionOk="0" h="864235" w="864235">
                  <a:moveTo>
                    <a:pt x="431939" y="0"/>
                  </a:moveTo>
                  <a:lnTo>
                    <a:pt x="384874" y="2534"/>
                  </a:lnTo>
                  <a:lnTo>
                    <a:pt x="339277" y="9962"/>
                  </a:lnTo>
                  <a:lnTo>
                    <a:pt x="295412" y="22020"/>
                  </a:lnTo>
                  <a:lnTo>
                    <a:pt x="253541" y="38444"/>
                  </a:lnTo>
                  <a:lnTo>
                    <a:pt x="213930" y="58971"/>
                  </a:lnTo>
                  <a:lnTo>
                    <a:pt x="176840" y="83337"/>
                  </a:lnTo>
                  <a:lnTo>
                    <a:pt x="142536" y="111279"/>
                  </a:lnTo>
                  <a:lnTo>
                    <a:pt x="111281" y="142534"/>
                  </a:lnTo>
                  <a:lnTo>
                    <a:pt x="83338" y="176837"/>
                  </a:lnTo>
                  <a:lnTo>
                    <a:pt x="58971" y="213926"/>
                  </a:lnTo>
                  <a:lnTo>
                    <a:pt x="38444" y="253536"/>
                  </a:lnTo>
                  <a:lnTo>
                    <a:pt x="22020" y="295405"/>
                  </a:lnTo>
                  <a:lnTo>
                    <a:pt x="9962" y="339269"/>
                  </a:lnTo>
                  <a:lnTo>
                    <a:pt x="2534" y="384864"/>
                  </a:lnTo>
                  <a:lnTo>
                    <a:pt x="0" y="431927"/>
                  </a:lnTo>
                  <a:lnTo>
                    <a:pt x="2534" y="478992"/>
                  </a:lnTo>
                  <a:lnTo>
                    <a:pt x="9962" y="524589"/>
                  </a:lnTo>
                  <a:lnTo>
                    <a:pt x="22020" y="568454"/>
                  </a:lnTo>
                  <a:lnTo>
                    <a:pt x="38444" y="610324"/>
                  </a:lnTo>
                  <a:lnTo>
                    <a:pt x="58971" y="649936"/>
                  </a:lnTo>
                  <a:lnTo>
                    <a:pt x="83338" y="687026"/>
                  </a:lnTo>
                  <a:lnTo>
                    <a:pt x="111281" y="721330"/>
                  </a:lnTo>
                  <a:lnTo>
                    <a:pt x="142536" y="752585"/>
                  </a:lnTo>
                  <a:lnTo>
                    <a:pt x="176840" y="780528"/>
                  </a:lnTo>
                  <a:lnTo>
                    <a:pt x="213930" y="804894"/>
                  </a:lnTo>
                  <a:lnTo>
                    <a:pt x="253541" y="825422"/>
                  </a:lnTo>
                  <a:lnTo>
                    <a:pt x="295412" y="841846"/>
                  </a:lnTo>
                  <a:lnTo>
                    <a:pt x="339277" y="853904"/>
                  </a:lnTo>
                  <a:lnTo>
                    <a:pt x="384874" y="861332"/>
                  </a:lnTo>
                  <a:lnTo>
                    <a:pt x="431939" y="863866"/>
                  </a:lnTo>
                  <a:lnTo>
                    <a:pt x="479004" y="861332"/>
                  </a:lnTo>
                  <a:lnTo>
                    <a:pt x="524601" y="853904"/>
                  </a:lnTo>
                  <a:lnTo>
                    <a:pt x="568467" y="841846"/>
                  </a:lnTo>
                  <a:lnTo>
                    <a:pt x="610337" y="825422"/>
                  </a:lnTo>
                  <a:lnTo>
                    <a:pt x="649949" y="804894"/>
                  </a:lnTo>
                  <a:lnTo>
                    <a:pt x="687039" y="780528"/>
                  </a:lnTo>
                  <a:lnTo>
                    <a:pt x="721343" y="752585"/>
                  </a:lnTo>
                  <a:lnTo>
                    <a:pt x="752598" y="721330"/>
                  </a:lnTo>
                  <a:lnTo>
                    <a:pt x="780540" y="687026"/>
                  </a:lnTo>
                  <a:lnTo>
                    <a:pt x="804907" y="649936"/>
                  </a:lnTo>
                  <a:lnTo>
                    <a:pt x="825434" y="610324"/>
                  </a:lnTo>
                  <a:lnTo>
                    <a:pt x="841859" y="568454"/>
                  </a:lnTo>
                  <a:lnTo>
                    <a:pt x="853916" y="524589"/>
                  </a:lnTo>
                  <a:lnTo>
                    <a:pt x="861344" y="478992"/>
                  </a:lnTo>
                  <a:lnTo>
                    <a:pt x="863879" y="431927"/>
                  </a:lnTo>
                  <a:lnTo>
                    <a:pt x="861344" y="384864"/>
                  </a:lnTo>
                  <a:lnTo>
                    <a:pt x="853916" y="339269"/>
                  </a:lnTo>
                  <a:lnTo>
                    <a:pt x="841859" y="295405"/>
                  </a:lnTo>
                  <a:lnTo>
                    <a:pt x="825434" y="253536"/>
                  </a:lnTo>
                  <a:lnTo>
                    <a:pt x="804907" y="213926"/>
                  </a:lnTo>
                  <a:lnTo>
                    <a:pt x="780540" y="176837"/>
                  </a:lnTo>
                  <a:lnTo>
                    <a:pt x="752598" y="142534"/>
                  </a:lnTo>
                  <a:lnTo>
                    <a:pt x="721343" y="111279"/>
                  </a:lnTo>
                  <a:lnTo>
                    <a:pt x="687039" y="83337"/>
                  </a:lnTo>
                  <a:lnTo>
                    <a:pt x="649949" y="58971"/>
                  </a:lnTo>
                  <a:lnTo>
                    <a:pt x="610337" y="38444"/>
                  </a:lnTo>
                  <a:lnTo>
                    <a:pt x="568467" y="22020"/>
                  </a:lnTo>
                  <a:lnTo>
                    <a:pt x="524601" y="9962"/>
                  </a:lnTo>
                  <a:lnTo>
                    <a:pt x="479004" y="2534"/>
                  </a:lnTo>
                  <a:lnTo>
                    <a:pt x="431939"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3"/>
            <p:cNvSpPr/>
            <p:nvPr/>
          </p:nvSpPr>
          <p:spPr>
            <a:xfrm>
              <a:off x="924725" y="3068091"/>
              <a:ext cx="504190" cy="529590"/>
            </a:xfrm>
            <a:custGeom>
              <a:rect b="b" l="l" r="r" t="t"/>
              <a:pathLst>
                <a:path extrusionOk="0" h="529589" w="504190">
                  <a:moveTo>
                    <a:pt x="100799" y="0"/>
                  </a:moveTo>
                  <a:lnTo>
                    <a:pt x="75603" y="0"/>
                  </a:lnTo>
                  <a:lnTo>
                    <a:pt x="75603" y="18427"/>
                  </a:lnTo>
                  <a:lnTo>
                    <a:pt x="75603" y="57162"/>
                  </a:lnTo>
                  <a:lnTo>
                    <a:pt x="75603" y="472020"/>
                  </a:lnTo>
                  <a:lnTo>
                    <a:pt x="68834" y="478790"/>
                  </a:lnTo>
                  <a:lnTo>
                    <a:pt x="31978" y="478790"/>
                  </a:lnTo>
                  <a:lnTo>
                    <a:pt x="25209" y="472020"/>
                  </a:lnTo>
                  <a:lnTo>
                    <a:pt x="25209" y="435165"/>
                  </a:lnTo>
                  <a:lnTo>
                    <a:pt x="31978" y="428396"/>
                  </a:lnTo>
                  <a:lnTo>
                    <a:pt x="68834" y="428396"/>
                  </a:lnTo>
                  <a:lnTo>
                    <a:pt x="75603" y="435165"/>
                  </a:lnTo>
                  <a:lnTo>
                    <a:pt x="75603" y="396430"/>
                  </a:lnTo>
                  <a:lnTo>
                    <a:pt x="68834" y="403199"/>
                  </a:lnTo>
                  <a:lnTo>
                    <a:pt x="31978" y="403199"/>
                  </a:lnTo>
                  <a:lnTo>
                    <a:pt x="25209" y="396430"/>
                  </a:lnTo>
                  <a:lnTo>
                    <a:pt x="25209" y="359562"/>
                  </a:lnTo>
                  <a:lnTo>
                    <a:pt x="31978" y="352793"/>
                  </a:lnTo>
                  <a:lnTo>
                    <a:pt x="68834" y="352793"/>
                  </a:lnTo>
                  <a:lnTo>
                    <a:pt x="75603" y="359562"/>
                  </a:lnTo>
                  <a:lnTo>
                    <a:pt x="75603" y="320827"/>
                  </a:lnTo>
                  <a:lnTo>
                    <a:pt x="68834" y="327596"/>
                  </a:lnTo>
                  <a:lnTo>
                    <a:pt x="31978" y="327596"/>
                  </a:lnTo>
                  <a:lnTo>
                    <a:pt x="25209" y="320827"/>
                  </a:lnTo>
                  <a:lnTo>
                    <a:pt x="25209" y="283959"/>
                  </a:lnTo>
                  <a:lnTo>
                    <a:pt x="31978" y="277190"/>
                  </a:lnTo>
                  <a:lnTo>
                    <a:pt x="68834" y="277190"/>
                  </a:lnTo>
                  <a:lnTo>
                    <a:pt x="75603" y="283959"/>
                  </a:lnTo>
                  <a:lnTo>
                    <a:pt x="75603" y="245224"/>
                  </a:lnTo>
                  <a:lnTo>
                    <a:pt x="68834" y="251993"/>
                  </a:lnTo>
                  <a:lnTo>
                    <a:pt x="31978" y="251993"/>
                  </a:lnTo>
                  <a:lnTo>
                    <a:pt x="25209" y="245224"/>
                  </a:lnTo>
                  <a:lnTo>
                    <a:pt x="25209" y="208368"/>
                  </a:lnTo>
                  <a:lnTo>
                    <a:pt x="31978" y="201599"/>
                  </a:lnTo>
                  <a:lnTo>
                    <a:pt x="68834" y="201599"/>
                  </a:lnTo>
                  <a:lnTo>
                    <a:pt x="75603" y="208368"/>
                  </a:lnTo>
                  <a:lnTo>
                    <a:pt x="75603" y="169621"/>
                  </a:lnTo>
                  <a:lnTo>
                    <a:pt x="68834" y="176390"/>
                  </a:lnTo>
                  <a:lnTo>
                    <a:pt x="31978" y="176390"/>
                  </a:lnTo>
                  <a:lnTo>
                    <a:pt x="25209" y="169621"/>
                  </a:lnTo>
                  <a:lnTo>
                    <a:pt x="25209" y="132765"/>
                  </a:lnTo>
                  <a:lnTo>
                    <a:pt x="31978" y="125996"/>
                  </a:lnTo>
                  <a:lnTo>
                    <a:pt x="68834" y="125996"/>
                  </a:lnTo>
                  <a:lnTo>
                    <a:pt x="75603" y="132765"/>
                  </a:lnTo>
                  <a:lnTo>
                    <a:pt x="75603" y="94030"/>
                  </a:lnTo>
                  <a:lnTo>
                    <a:pt x="68834" y="100799"/>
                  </a:lnTo>
                  <a:lnTo>
                    <a:pt x="31978" y="100799"/>
                  </a:lnTo>
                  <a:lnTo>
                    <a:pt x="25209" y="94030"/>
                  </a:lnTo>
                  <a:lnTo>
                    <a:pt x="25209" y="57162"/>
                  </a:lnTo>
                  <a:lnTo>
                    <a:pt x="31978" y="50393"/>
                  </a:lnTo>
                  <a:lnTo>
                    <a:pt x="68834" y="50393"/>
                  </a:lnTo>
                  <a:lnTo>
                    <a:pt x="75603" y="57162"/>
                  </a:lnTo>
                  <a:lnTo>
                    <a:pt x="75603" y="18427"/>
                  </a:lnTo>
                  <a:lnTo>
                    <a:pt x="68834" y="25196"/>
                  </a:lnTo>
                  <a:lnTo>
                    <a:pt x="31978" y="25196"/>
                  </a:lnTo>
                  <a:lnTo>
                    <a:pt x="25209" y="18427"/>
                  </a:lnTo>
                  <a:lnTo>
                    <a:pt x="25209" y="0"/>
                  </a:lnTo>
                  <a:lnTo>
                    <a:pt x="6769" y="0"/>
                  </a:lnTo>
                  <a:lnTo>
                    <a:pt x="0" y="6769"/>
                  </a:lnTo>
                  <a:lnTo>
                    <a:pt x="0" y="522427"/>
                  </a:lnTo>
                  <a:lnTo>
                    <a:pt x="6769" y="529196"/>
                  </a:lnTo>
                  <a:lnTo>
                    <a:pt x="25209" y="529196"/>
                  </a:lnTo>
                  <a:lnTo>
                    <a:pt x="25209" y="510768"/>
                  </a:lnTo>
                  <a:lnTo>
                    <a:pt x="31978" y="503999"/>
                  </a:lnTo>
                  <a:lnTo>
                    <a:pt x="68834" y="503999"/>
                  </a:lnTo>
                  <a:lnTo>
                    <a:pt x="75603" y="510768"/>
                  </a:lnTo>
                  <a:lnTo>
                    <a:pt x="75603" y="529196"/>
                  </a:lnTo>
                  <a:lnTo>
                    <a:pt x="100799" y="529196"/>
                  </a:lnTo>
                  <a:lnTo>
                    <a:pt x="100799" y="25196"/>
                  </a:lnTo>
                  <a:lnTo>
                    <a:pt x="100799" y="0"/>
                  </a:lnTo>
                  <a:close/>
                </a:path>
                <a:path extrusionOk="0" h="529589" w="504190">
                  <a:moveTo>
                    <a:pt x="503999" y="6769"/>
                  </a:moveTo>
                  <a:lnTo>
                    <a:pt x="497230" y="0"/>
                  </a:lnTo>
                  <a:lnTo>
                    <a:pt x="478790" y="0"/>
                  </a:lnTo>
                  <a:lnTo>
                    <a:pt x="478790" y="18427"/>
                  </a:lnTo>
                  <a:lnTo>
                    <a:pt x="478790" y="57162"/>
                  </a:lnTo>
                  <a:lnTo>
                    <a:pt x="478790" y="472033"/>
                  </a:lnTo>
                  <a:lnTo>
                    <a:pt x="472020" y="478802"/>
                  </a:lnTo>
                  <a:lnTo>
                    <a:pt x="435165" y="478802"/>
                  </a:lnTo>
                  <a:lnTo>
                    <a:pt x="428396" y="472033"/>
                  </a:lnTo>
                  <a:lnTo>
                    <a:pt x="428396" y="435165"/>
                  </a:lnTo>
                  <a:lnTo>
                    <a:pt x="435165" y="428396"/>
                  </a:lnTo>
                  <a:lnTo>
                    <a:pt x="472020" y="428396"/>
                  </a:lnTo>
                  <a:lnTo>
                    <a:pt x="478790" y="435165"/>
                  </a:lnTo>
                  <a:lnTo>
                    <a:pt x="478790" y="396430"/>
                  </a:lnTo>
                  <a:lnTo>
                    <a:pt x="472020" y="403199"/>
                  </a:lnTo>
                  <a:lnTo>
                    <a:pt x="435165" y="403199"/>
                  </a:lnTo>
                  <a:lnTo>
                    <a:pt x="428396" y="396430"/>
                  </a:lnTo>
                  <a:lnTo>
                    <a:pt x="428396" y="359575"/>
                  </a:lnTo>
                  <a:lnTo>
                    <a:pt x="435165" y="352806"/>
                  </a:lnTo>
                  <a:lnTo>
                    <a:pt x="472020" y="352806"/>
                  </a:lnTo>
                  <a:lnTo>
                    <a:pt x="478790" y="359575"/>
                  </a:lnTo>
                  <a:lnTo>
                    <a:pt x="478790" y="320827"/>
                  </a:lnTo>
                  <a:lnTo>
                    <a:pt x="472020" y="327596"/>
                  </a:lnTo>
                  <a:lnTo>
                    <a:pt x="435165" y="327596"/>
                  </a:lnTo>
                  <a:lnTo>
                    <a:pt x="428396" y="320827"/>
                  </a:lnTo>
                  <a:lnTo>
                    <a:pt x="428396" y="283972"/>
                  </a:lnTo>
                  <a:lnTo>
                    <a:pt x="435165" y="277202"/>
                  </a:lnTo>
                  <a:lnTo>
                    <a:pt x="472020" y="277202"/>
                  </a:lnTo>
                  <a:lnTo>
                    <a:pt x="478790" y="283972"/>
                  </a:lnTo>
                  <a:lnTo>
                    <a:pt x="478790" y="245237"/>
                  </a:lnTo>
                  <a:lnTo>
                    <a:pt x="472020" y="252006"/>
                  </a:lnTo>
                  <a:lnTo>
                    <a:pt x="435165" y="252006"/>
                  </a:lnTo>
                  <a:lnTo>
                    <a:pt x="428396" y="245237"/>
                  </a:lnTo>
                  <a:lnTo>
                    <a:pt x="428396" y="208368"/>
                  </a:lnTo>
                  <a:lnTo>
                    <a:pt x="435165" y="201599"/>
                  </a:lnTo>
                  <a:lnTo>
                    <a:pt x="472020" y="201599"/>
                  </a:lnTo>
                  <a:lnTo>
                    <a:pt x="478790" y="208368"/>
                  </a:lnTo>
                  <a:lnTo>
                    <a:pt x="478790" y="169633"/>
                  </a:lnTo>
                  <a:lnTo>
                    <a:pt x="472020" y="176403"/>
                  </a:lnTo>
                  <a:lnTo>
                    <a:pt x="435165" y="176403"/>
                  </a:lnTo>
                  <a:lnTo>
                    <a:pt x="428396" y="169633"/>
                  </a:lnTo>
                  <a:lnTo>
                    <a:pt x="428396" y="132765"/>
                  </a:lnTo>
                  <a:lnTo>
                    <a:pt x="435165" y="125996"/>
                  </a:lnTo>
                  <a:lnTo>
                    <a:pt x="472020" y="125996"/>
                  </a:lnTo>
                  <a:lnTo>
                    <a:pt x="478790" y="132765"/>
                  </a:lnTo>
                  <a:lnTo>
                    <a:pt x="478790" y="94030"/>
                  </a:lnTo>
                  <a:lnTo>
                    <a:pt x="472020" y="100799"/>
                  </a:lnTo>
                  <a:lnTo>
                    <a:pt x="435165" y="100799"/>
                  </a:lnTo>
                  <a:lnTo>
                    <a:pt x="428396" y="94030"/>
                  </a:lnTo>
                  <a:lnTo>
                    <a:pt x="428396" y="57162"/>
                  </a:lnTo>
                  <a:lnTo>
                    <a:pt x="435165" y="50393"/>
                  </a:lnTo>
                  <a:lnTo>
                    <a:pt x="472020" y="50393"/>
                  </a:lnTo>
                  <a:lnTo>
                    <a:pt x="478790" y="57162"/>
                  </a:lnTo>
                  <a:lnTo>
                    <a:pt x="478790" y="18427"/>
                  </a:lnTo>
                  <a:lnTo>
                    <a:pt x="472020" y="25196"/>
                  </a:lnTo>
                  <a:lnTo>
                    <a:pt x="435165" y="25196"/>
                  </a:lnTo>
                  <a:lnTo>
                    <a:pt x="428396" y="18427"/>
                  </a:lnTo>
                  <a:lnTo>
                    <a:pt x="428396" y="0"/>
                  </a:lnTo>
                  <a:lnTo>
                    <a:pt x="403199" y="0"/>
                  </a:lnTo>
                  <a:lnTo>
                    <a:pt x="403199" y="529196"/>
                  </a:lnTo>
                  <a:lnTo>
                    <a:pt x="428396" y="529196"/>
                  </a:lnTo>
                  <a:lnTo>
                    <a:pt x="428396" y="510768"/>
                  </a:lnTo>
                  <a:lnTo>
                    <a:pt x="435165" y="503999"/>
                  </a:lnTo>
                  <a:lnTo>
                    <a:pt x="472020" y="503999"/>
                  </a:lnTo>
                  <a:lnTo>
                    <a:pt x="478790" y="510768"/>
                  </a:lnTo>
                  <a:lnTo>
                    <a:pt x="478790" y="529196"/>
                  </a:lnTo>
                  <a:lnTo>
                    <a:pt x="497230" y="529196"/>
                  </a:lnTo>
                  <a:lnTo>
                    <a:pt x="503999" y="522427"/>
                  </a:lnTo>
                  <a:lnTo>
                    <a:pt x="503999" y="503999"/>
                  </a:lnTo>
                  <a:lnTo>
                    <a:pt x="503999" y="478802"/>
                  </a:lnTo>
                  <a:lnTo>
                    <a:pt x="503999" y="25196"/>
                  </a:lnTo>
                  <a:lnTo>
                    <a:pt x="503999" y="6769"/>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3"/>
            <p:cNvSpPr/>
            <p:nvPr/>
          </p:nvSpPr>
          <p:spPr>
            <a:xfrm>
              <a:off x="1025537" y="3093288"/>
              <a:ext cx="302895" cy="479425"/>
            </a:xfrm>
            <a:custGeom>
              <a:rect b="b" l="l" r="r" t="t"/>
              <a:pathLst>
                <a:path extrusionOk="0" h="479425" w="302894">
                  <a:moveTo>
                    <a:pt x="302399" y="0"/>
                  </a:moveTo>
                  <a:lnTo>
                    <a:pt x="0" y="0"/>
                  </a:lnTo>
                  <a:lnTo>
                    <a:pt x="0" y="478802"/>
                  </a:lnTo>
                  <a:lnTo>
                    <a:pt x="302399" y="478802"/>
                  </a:lnTo>
                  <a:lnTo>
                    <a:pt x="302399" y="0"/>
                  </a:lnTo>
                  <a:close/>
                </a:path>
              </a:pathLst>
            </a:custGeom>
            <a:solidFill>
              <a:srgbClr val="F6CFD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13"/>
            <p:cNvSpPr/>
            <p:nvPr/>
          </p:nvSpPr>
          <p:spPr>
            <a:xfrm>
              <a:off x="1176731" y="3118484"/>
              <a:ext cx="126364" cy="428625"/>
            </a:xfrm>
            <a:custGeom>
              <a:rect b="b" l="l" r="r" t="t"/>
              <a:pathLst>
                <a:path extrusionOk="0" h="428625" w="126365">
                  <a:moveTo>
                    <a:pt x="125996" y="226796"/>
                  </a:moveTo>
                  <a:lnTo>
                    <a:pt x="0" y="226796"/>
                  </a:lnTo>
                  <a:lnTo>
                    <a:pt x="0" y="428396"/>
                  </a:lnTo>
                  <a:lnTo>
                    <a:pt x="125996" y="428396"/>
                  </a:lnTo>
                  <a:lnTo>
                    <a:pt x="125996" y="226796"/>
                  </a:lnTo>
                  <a:close/>
                </a:path>
                <a:path extrusionOk="0" h="428625" w="126365">
                  <a:moveTo>
                    <a:pt x="125996" y="0"/>
                  </a:moveTo>
                  <a:lnTo>
                    <a:pt x="0" y="0"/>
                  </a:lnTo>
                  <a:lnTo>
                    <a:pt x="0" y="201599"/>
                  </a:lnTo>
                  <a:lnTo>
                    <a:pt x="125996" y="201599"/>
                  </a:lnTo>
                  <a:lnTo>
                    <a:pt x="125996" y="0"/>
                  </a:lnTo>
                  <a:close/>
                </a:path>
              </a:pathLst>
            </a:custGeom>
            <a:solidFill>
              <a:srgbClr val="D2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3"/>
            <p:cNvSpPr/>
            <p:nvPr/>
          </p:nvSpPr>
          <p:spPr>
            <a:xfrm>
              <a:off x="1050734" y="3118484"/>
              <a:ext cx="126364" cy="428625"/>
            </a:xfrm>
            <a:custGeom>
              <a:rect b="b" l="l" r="r" t="t"/>
              <a:pathLst>
                <a:path extrusionOk="0" h="428625" w="126365">
                  <a:moveTo>
                    <a:pt x="125996" y="226796"/>
                  </a:moveTo>
                  <a:lnTo>
                    <a:pt x="0" y="226796"/>
                  </a:lnTo>
                  <a:lnTo>
                    <a:pt x="0" y="428396"/>
                  </a:lnTo>
                  <a:lnTo>
                    <a:pt x="125996" y="428396"/>
                  </a:lnTo>
                  <a:lnTo>
                    <a:pt x="125996" y="226796"/>
                  </a:lnTo>
                  <a:close/>
                </a:path>
                <a:path extrusionOk="0" h="428625" w="126365">
                  <a:moveTo>
                    <a:pt x="125996" y="0"/>
                  </a:moveTo>
                  <a:lnTo>
                    <a:pt x="0" y="0"/>
                  </a:lnTo>
                  <a:lnTo>
                    <a:pt x="0" y="201599"/>
                  </a:lnTo>
                  <a:lnTo>
                    <a:pt x="125996" y="201599"/>
                  </a:lnTo>
                  <a:lnTo>
                    <a:pt x="125996" y="0"/>
                  </a:lnTo>
                  <a:close/>
                </a:path>
              </a:pathLst>
            </a:custGeom>
            <a:solidFill>
              <a:srgbClr val="E4708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3" name="Google Shape;173;p13"/>
          <p:cNvSpPr/>
          <p:nvPr/>
        </p:nvSpPr>
        <p:spPr>
          <a:xfrm>
            <a:off x="5666782" y="2590799"/>
            <a:ext cx="10126345" cy="5486400"/>
          </a:xfrm>
          <a:custGeom>
            <a:rect b="b" l="l" r="r" t="t"/>
            <a:pathLst>
              <a:path extrusionOk="0" h="5486400" w="10126344">
                <a:moveTo>
                  <a:pt x="9973729" y="0"/>
                </a:moveTo>
                <a:lnTo>
                  <a:pt x="152400" y="0"/>
                </a:lnTo>
                <a:lnTo>
                  <a:pt x="104231" y="7769"/>
                </a:lnTo>
                <a:lnTo>
                  <a:pt x="62396" y="29405"/>
                </a:lnTo>
                <a:lnTo>
                  <a:pt x="29405" y="62396"/>
                </a:lnTo>
                <a:lnTo>
                  <a:pt x="7769" y="104231"/>
                </a:lnTo>
                <a:lnTo>
                  <a:pt x="0" y="152400"/>
                </a:lnTo>
                <a:lnTo>
                  <a:pt x="0" y="5334000"/>
                </a:lnTo>
                <a:lnTo>
                  <a:pt x="7769" y="5382168"/>
                </a:lnTo>
                <a:lnTo>
                  <a:pt x="29405" y="5424003"/>
                </a:lnTo>
                <a:lnTo>
                  <a:pt x="62396" y="5456994"/>
                </a:lnTo>
                <a:lnTo>
                  <a:pt x="104231" y="5478630"/>
                </a:lnTo>
                <a:lnTo>
                  <a:pt x="152400" y="5486400"/>
                </a:lnTo>
                <a:lnTo>
                  <a:pt x="9973729" y="5486400"/>
                </a:lnTo>
                <a:lnTo>
                  <a:pt x="10021902" y="5478630"/>
                </a:lnTo>
                <a:lnTo>
                  <a:pt x="10063737" y="5456994"/>
                </a:lnTo>
                <a:lnTo>
                  <a:pt x="10096726" y="5424003"/>
                </a:lnTo>
                <a:lnTo>
                  <a:pt x="10118360" y="5382168"/>
                </a:lnTo>
                <a:lnTo>
                  <a:pt x="10126129" y="5334000"/>
                </a:lnTo>
                <a:lnTo>
                  <a:pt x="10126129" y="152400"/>
                </a:lnTo>
                <a:lnTo>
                  <a:pt x="10118360" y="104231"/>
                </a:lnTo>
                <a:lnTo>
                  <a:pt x="10096726" y="62396"/>
                </a:lnTo>
                <a:lnTo>
                  <a:pt x="10063737" y="29405"/>
                </a:lnTo>
                <a:lnTo>
                  <a:pt x="10021902" y="7769"/>
                </a:lnTo>
                <a:lnTo>
                  <a:pt x="9973729" y="0"/>
                </a:lnTo>
                <a:close/>
              </a:path>
            </a:pathLst>
          </a:custGeom>
          <a:solidFill>
            <a:srgbClr val="FF754D"/>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till from the video animation. Shows the active lifestyles character kicking a ball. The character is orange with red hair and a lightning bolt ponytail." id="174" name="Google Shape;174;p13">
            <a:hlinkClick r:id="rId3"/>
          </p:cNvPr>
          <p:cNvPicPr preferRelativeResize="0"/>
          <p:nvPr/>
        </p:nvPicPr>
        <p:blipFill rotWithShape="1">
          <a:blip r:embed="rId4">
            <a:alphaModFix/>
          </a:blip>
          <a:srcRect b="0" l="0" r="0" t="5593"/>
          <a:stretch/>
        </p:blipFill>
        <p:spPr>
          <a:xfrm>
            <a:off x="6085954" y="2839135"/>
            <a:ext cx="9287999" cy="4989727"/>
          </a:xfrm>
          <a:prstGeom prst="roundRect">
            <a:avLst>
              <a:gd fmla="val 5249" name="adj"/>
            </a:avLst>
          </a:prstGeom>
          <a:noFill/>
          <a:ln>
            <a:noFill/>
          </a:ln>
        </p:spPr>
      </p:pic>
      <p:sp>
        <p:nvSpPr>
          <p:cNvPr id="175" name="Google Shape;175;p13">
            <a:hlinkClick r:id="rId5"/>
          </p:cNvPr>
          <p:cNvSpPr/>
          <p:nvPr/>
        </p:nvSpPr>
        <p:spPr>
          <a:xfrm>
            <a:off x="10126133" y="4724400"/>
            <a:ext cx="1219200" cy="1219200"/>
          </a:xfrm>
          <a:custGeom>
            <a:rect b="b" l="l" r="r" t="t"/>
            <a:pathLst>
              <a:path extrusionOk="0" h="1219200" w="1219200">
                <a:moveTo>
                  <a:pt x="609600" y="0"/>
                </a:moveTo>
                <a:lnTo>
                  <a:pt x="561959" y="1834"/>
                </a:lnTo>
                <a:lnTo>
                  <a:pt x="515322" y="7245"/>
                </a:lnTo>
                <a:lnTo>
                  <a:pt x="469822" y="16099"/>
                </a:lnTo>
                <a:lnTo>
                  <a:pt x="425597" y="28260"/>
                </a:lnTo>
                <a:lnTo>
                  <a:pt x="382782" y="43592"/>
                </a:lnTo>
                <a:lnTo>
                  <a:pt x="341511" y="61959"/>
                </a:lnTo>
                <a:lnTo>
                  <a:pt x="301921" y="83227"/>
                </a:lnTo>
                <a:lnTo>
                  <a:pt x="264147" y="107259"/>
                </a:lnTo>
                <a:lnTo>
                  <a:pt x="228324" y="133920"/>
                </a:lnTo>
                <a:lnTo>
                  <a:pt x="194588" y="163075"/>
                </a:lnTo>
                <a:lnTo>
                  <a:pt x="163075" y="194588"/>
                </a:lnTo>
                <a:lnTo>
                  <a:pt x="133920" y="228324"/>
                </a:lnTo>
                <a:lnTo>
                  <a:pt x="107259" y="264147"/>
                </a:lnTo>
                <a:lnTo>
                  <a:pt x="83227" y="301921"/>
                </a:lnTo>
                <a:lnTo>
                  <a:pt x="61959" y="341511"/>
                </a:lnTo>
                <a:lnTo>
                  <a:pt x="43592" y="382782"/>
                </a:lnTo>
                <a:lnTo>
                  <a:pt x="28260" y="425597"/>
                </a:lnTo>
                <a:lnTo>
                  <a:pt x="16099" y="469822"/>
                </a:lnTo>
                <a:lnTo>
                  <a:pt x="7245" y="515322"/>
                </a:lnTo>
                <a:lnTo>
                  <a:pt x="1834" y="561959"/>
                </a:lnTo>
                <a:lnTo>
                  <a:pt x="0" y="609600"/>
                </a:lnTo>
                <a:lnTo>
                  <a:pt x="1834" y="657240"/>
                </a:lnTo>
                <a:lnTo>
                  <a:pt x="7245" y="703877"/>
                </a:lnTo>
                <a:lnTo>
                  <a:pt x="16099" y="749377"/>
                </a:lnTo>
                <a:lnTo>
                  <a:pt x="28260" y="793602"/>
                </a:lnTo>
                <a:lnTo>
                  <a:pt x="43592" y="836417"/>
                </a:lnTo>
                <a:lnTo>
                  <a:pt x="61959" y="877688"/>
                </a:lnTo>
                <a:lnTo>
                  <a:pt x="83227" y="917278"/>
                </a:lnTo>
                <a:lnTo>
                  <a:pt x="107259" y="955052"/>
                </a:lnTo>
                <a:lnTo>
                  <a:pt x="133920" y="990875"/>
                </a:lnTo>
                <a:lnTo>
                  <a:pt x="163075" y="1024611"/>
                </a:lnTo>
                <a:lnTo>
                  <a:pt x="194588" y="1056124"/>
                </a:lnTo>
                <a:lnTo>
                  <a:pt x="228324" y="1085279"/>
                </a:lnTo>
                <a:lnTo>
                  <a:pt x="264147" y="1111940"/>
                </a:lnTo>
                <a:lnTo>
                  <a:pt x="301921" y="1135972"/>
                </a:lnTo>
                <a:lnTo>
                  <a:pt x="341511" y="1157240"/>
                </a:lnTo>
                <a:lnTo>
                  <a:pt x="382782" y="1175607"/>
                </a:lnTo>
                <a:lnTo>
                  <a:pt x="425597" y="1190939"/>
                </a:lnTo>
                <a:lnTo>
                  <a:pt x="469822" y="1203100"/>
                </a:lnTo>
                <a:lnTo>
                  <a:pt x="515322" y="1211954"/>
                </a:lnTo>
                <a:lnTo>
                  <a:pt x="561959" y="1217365"/>
                </a:lnTo>
                <a:lnTo>
                  <a:pt x="609600" y="1219200"/>
                </a:lnTo>
                <a:lnTo>
                  <a:pt x="657240" y="1217365"/>
                </a:lnTo>
                <a:lnTo>
                  <a:pt x="703877" y="1211954"/>
                </a:lnTo>
                <a:lnTo>
                  <a:pt x="749377" y="1203100"/>
                </a:lnTo>
                <a:lnTo>
                  <a:pt x="793602" y="1190939"/>
                </a:lnTo>
                <a:lnTo>
                  <a:pt x="836417" y="1175607"/>
                </a:lnTo>
                <a:lnTo>
                  <a:pt x="877688" y="1157240"/>
                </a:lnTo>
                <a:lnTo>
                  <a:pt x="917278" y="1135972"/>
                </a:lnTo>
                <a:lnTo>
                  <a:pt x="955052" y="1111940"/>
                </a:lnTo>
                <a:lnTo>
                  <a:pt x="990875" y="1085279"/>
                </a:lnTo>
                <a:lnTo>
                  <a:pt x="1024611" y="1056124"/>
                </a:lnTo>
                <a:lnTo>
                  <a:pt x="1056124" y="1024611"/>
                </a:lnTo>
                <a:lnTo>
                  <a:pt x="1085279" y="990875"/>
                </a:lnTo>
                <a:lnTo>
                  <a:pt x="1111940" y="955052"/>
                </a:lnTo>
                <a:lnTo>
                  <a:pt x="1135972" y="917278"/>
                </a:lnTo>
                <a:lnTo>
                  <a:pt x="1157240" y="877688"/>
                </a:lnTo>
                <a:lnTo>
                  <a:pt x="1175607" y="836417"/>
                </a:lnTo>
                <a:lnTo>
                  <a:pt x="1190939" y="793602"/>
                </a:lnTo>
                <a:lnTo>
                  <a:pt x="1203100" y="749377"/>
                </a:lnTo>
                <a:lnTo>
                  <a:pt x="1211954" y="703877"/>
                </a:lnTo>
                <a:lnTo>
                  <a:pt x="1217365" y="657240"/>
                </a:lnTo>
                <a:lnTo>
                  <a:pt x="1219200" y="609600"/>
                </a:lnTo>
                <a:lnTo>
                  <a:pt x="1217365" y="561959"/>
                </a:lnTo>
                <a:lnTo>
                  <a:pt x="1211954" y="515322"/>
                </a:lnTo>
                <a:lnTo>
                  <a:pt x="1203100" y="469822"/>
                </a:lnTo>
                <a:lnTo>
                  <a:pt x="1190939" y="425597"/>
                </a:lnTo>
                <a:lnTo>
                  <a:pt x="1175607" y="382782"/>
                </a:lnTo>
                <a:lnTo>
                  <a:pt x="1157240" y="341511"/>
                </a:lnTo>
                <a:lnTo>
                  <a:pt x="1135972" y="301921"/>
                </a:lnTo>
                <a:lnTo>
                  <a:pt x="1111940" y="264147"/>
                </a:lnTo>
                <a:lnTo>
                  <a:pt x="1085279" y="228324"/>
                </a:lnTo>
                <a:lnTo>
                  <a:pt x="1056124" y="194588"/>
                </a:lnTo>
                <a:lnTo>
                  <a:pt x="1024611" y="163075"/>
                </a:lnTo>
                <a:lnTo>
                  <a:pt x="990875" y="133920"/>
                </a:lnTo>
                <a:lnTo>
                  <a:pt x="955052" y="107259"/>
                </a:lnTo>
                <a:lnTo>
                  <a:pt x="917278" y="83227"/>
                </a:lnTo>
                <a:lnTo>
                  <a:pt x="877688" y="61959"/>
                </a:lnTo>
                <a:lnTo>
                  <a:pt x="836417" y="43592"/>
                </a:lnTo>
                <a:lnTo>
                  <a:pt x="793602" y="28260"/>
                </a:lnTo>
                <a:lnTo>
                  <a:pt x="749377" y="16099"/>
                </a:lnTo>
                <a:lnTo>
                  <a:pt x="703877" y="7245"/>
                </a:lnTo>
                <a:lnTo>
                  <a:pt x="657240" y="1834"/>
                </a:lnTo>
                <a:lnTo>
                  <a:pt x="609600"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13">
            <a:hlinkClick r:id="rId6"/>
          </p:cNvPr>
          <p:cNvSpPr/>
          <p:nvPr/>
        </p:nvSpPr>
        <p:spPr>
          <a:xfrm>
            <a:off x="10548425" y="5060399"/>
            <a:ext cx="502284" cy="547370"/>
          </a:xfrm>
          <a:custGeom>
            <a:rect b="b" l="l" r="r" t="t"/>
            <a:pathLst>
              <a:path extrusionOk="0" h="547370" w="502284">
                <a:moveTo>
                  <a:pt x="40628" y="0"/>
                </a:moveTo>
                <a:lnTo>
                  <a:pt x="19483" y="4513"/>
                </a:lnTo>
                <a:lnTo>
                  <a:pt x="5227" y="20769"/>
                </a:lnTo>
                <a:lnTo>
                  <a:pt x="0" y="47511"/>
                </a:lnTo>
                <a:lnTo>
                  <a:pt x="0" y="499694"/>
                </a:lnTo>
                <a:lnTo>
                  <a:pt x="5227" y="526434"/>
                </a:lnTo>
                <a:lnTo>
                  <a:pt x="19483" y="542687"/>
                </a:lnTo>
                <a:lnTo>
                  <a:pt x="40628" y="547200"/>
                </a:lnTo>
                <a:lnTo>
                  <a:pt x="66522" y="538721"/>
                </a:lnTo>
                <a:lnTo>
                  <a:pt x="474345" y="310782"/>
                </a:lnTo>
                <a:lnTo>
                  <a:pt x="495010" y="293386"/>
                </a:lnTo>
                <a:lnTo>
                  <a:pt x="501896" y="273598"/>
                </a:lnTo>
                <a:lnTo>
                  <a:pt x="495006" y="253812"/>
                </a:lnTo>
                <a:lnTo>
                  <a:pt x="474345" y="236423"/>
                </a:lnTo>
                <a:lnTo>
                  <a:pt x="66522" y="8484"/>
                </a:lnTo>
                <a:lnTo>
                  <a:pt x="40628"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183" name="Google Shape;183;p14"/>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Healthy body, healthy mind, healthy world</a:t>
            </a:r>
            <a:endParaRPr/>
          </a:p>
        </p:txBody>
      </p:sp>
      <p:sp>
        <p:nvSpPr>
          <p:cNvPr id="184" name="Google Shape;184;p14"/>
          <p:cNvSpPr txBox="1"/>
          <p:nvPr>
            <p:ph idx="1" type="body"/>
          </p:nvPr>
        </p:nvSpPr>
        <p:spPr>
          <a:xfrm>
            <a:off x="464461" y="1636703"/>
            <a:ext cx="15347039" cy="990883"/>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rPr lang="en-US"/>
              <a:t>Every day we make choices that can help us to…</a:t>
            </a:r>
            <a:endParaRPr/>
          </a:p>
          <a:p>
            <a:pPr indent="0" lvl="0" marL="0" rtl="0" algn="l">
              <a:lnSpc>
                <a:spcPct val="90000"/>
              </a:lnSpc>
              <a:spcBef>
                <a:spcPts val="1500"/>
              </a:spcBef>
              <a:spcAft>
                <a:spcPts val="0"/>
              </a:spcAft>
              <a:buClr>
                <a:srgbClr val="333D47"/>
              </a:buClr>
              <a:buSzPts val="2600"/>
              <a:buNone/>
            </a:pPr>
            <a:r>
              <a:t/>
            </a:r>
            <a:endParaRPr/>
          </a:p>
          <a:p>
            <a:pPr indent="0" lvl="0" marL="0" rtl="0" algn="l">
              <a:lnSpc>
                <a:spcPct val="90000"/>
              </a:lnSpc>
              <a:spcBef>
                <a:spcPts val="1500"/>
              </a:spcBef>
              <a:spcAft>
                <a:spcPts val="0"/>
              </a:spcAft>
              <a:buClr>
                <a:srgbClr val="333D47"/>
              </a:buClr>
              <a:buSzPts val="2600"/>
              <a:buNone/>
            </a:pPr>
            <a:r>
              <a:t/>
            </a:r>
            <a:endParaRPr/>
          </a:p>
        </p:txBody>
      </p:sp>
      <p:pic>
        <p:nvPicPr>
          <p:cNvPr id="185" name="Google Shape;185;p14"/>
          <p:cNvPicPr preferRelativeResize="0"/>
          <p:nvPr/>
        </p:nvPicPr>
        <p:blipFill rotWithShape="1">
          <a:blip r:embed="rId3">
            <a:alphaModFix/>
          </a:blip>
          <a:srcRect b="0" l="0" r="0" t="0"/>
          <a:stretch/>
        </p:blipFill>
        <p:spPr>
          <a:xfrm>
            <a:off x="1529057" y="3611880"/>
            <a:ext cx="3360696" cy="3162071"/>
          </a:xfrm>
          <a:prstGeom prst="rect">
            <a:avLst/>
          </a:prstGeom>
          <a:noFill/>
          <a:ln>
            <a:noFill/>
          </a:ln>
        </p:spPr>
      </p:pic>
      <p:pic>
        <p:nvPicPr>
          <p:cNvPr id="186" name="Google Shape;186;p14"/>
          <p:cNvPicPr preferRelativeResize="0"/>
          <p:nvPr/>
        </p:nvPicPr>
        <p:blipFill rotWithShape="1">
          <a:blip r:embed="rId4">
            <a:alphaModFix/>
          </a:blip>
          <a:srcRect b="0" l="0" r="0" t="0"/>
          <a:stretch/>
        </p:blipFill>
        <p:spPr>
          <a:xfrm>
            <a:off x="5085559" y="3086100"/>
            <a:ext cx="3168960" cy="3168960"/>
          </a:xfrm>
          <a:prstGeom prst="rect">
            <a:avLst/>
          </a:prstGeom>
          <a:noFill/>
          <a:ln>
            <a:noFill/>
          </a:ln>
        </p:spPr>
      </p:pic>
      <p:pic>
        <p:nvPicPr>
          <p:cNvPr descr="Image of active lifestyles character. A medium height, orange character with lightning bolt red hair, sporty socks, red sweatbands and yellow cap." id="187" name="Google Shape;187;p14"/>
          <p:cNvPicPr preferRelativeResize="0"/>
          <p:nvPr/>
        </p:nvPicPr>
        <p:blipFill rotWithShape="1">
          <a:blip r:embed="rId5">
            <a:alphaModFix/>
          </a:blip>
          <a:srcRect b="0" l="0" r="0" t="0"/>
          <a:stretch/>
        </p:blipFill>
        <p:spPr>
          <a:xfrm>
            <a:off x="5694629" y="3212136"/>
            <a:ext cx="1319392" cy="2688230"/>
          </a:xfrm>
          <a:prstGeom prst="rect">
            <a:avLst/>
          </a:prstGeom>
          <a:noFill/>
          <a:ln>
            <a:noFill/>
          </a:ln>
        </p:spPr>
      </p:pic>
      <p:pic>
        <p:nvPicPr>
          <p:cNvPr id="188" name="Google Shape;188;p14"/>
          <p:cNvPicPr preferRelativeResize="0"/>
          <p:nvPr/>
        </p:nvPicPr>
        <p:blipFill rotWithShape="1">
          <a:blip r:embed="rId6">
            <a:alphaModFix/>
          </a:blip>
          <a:srcRect b="0" l="0" r="0" t="0"/>
          <a:stretch/>
        </p:blipFill>
        <p:spPr>
          <a:xfrm>
            <a:off x="8596536" y="3676434"/>
            <a:ext cx="2905129" cy="2223932"/>
          </a:xfrm>
          <a:prstGeom prst="rect">
            <a:avLst/>
          </a:prstGeom>
          <a:noFill/>
          <a:ln>
            <a:noFill/>
          </a:ln>
        </p:spPr>
      </p:pic>
      <p:pic>
        <p:nvPicPr>
          <p:cNvPr descr="Image of mental wellbeing character. A short, blue character shaped like a fluffy cloud." id="189" name="Google Shape;189;p14"/>
          <p:cNvPicPr preferRelativeResize="0"/>
          <p:nvPr/>
        </p:nvPicPr>
        <p:blipFill rotWithShape="1">
          <a:blip r:embed="rId7">
            <a:alphaModFix/>
          </a:blip>
          <a:srcRect b="0" l="0" r="0" t="0"/>
          <a:stretch/>
        </p:blipFill>
        <p:spPr>
          <a:xfrm>
            <a:off x="8787329" y="4141766"/>
            <a:ext cx="2045021" cy="1493080"/>
          </a:xfrm>
          <a:prstGeom prst="rect">
            <a:avLst/>
          </a:prstGeom>
          <a:noFill/>
          <a:ln>
            <a:noFill/>
          </a:ln>
        </p:spPr>
      </p:pic>
      <p:pic>
        <p:nvPicPr>
          <p:cNvPr id="190" name="Google Shape;190;p14"/>
          <p:cNvPicPr preferRelativeResize="0"/>
          <p:nvPr/>
        </p:nvPicPr>
        <p:blipFill rotWithShape="1">
          <a:blip r:embed="rId8">
            <a:alphaModFix/>
          </a:blip>
          <a:srcRect b="0" l="0" r="0" t="0"/>
          <a:stretch/>
        </p:blipFill>
        <p:spPr>
          <a:xfrm>
            <a:off x="12519150" y="3440468"/>
            <a:ext cx="2562074" cy="2298299"/>
          </a:xfrm>
          <a:prstGeom prst="rect">
            <a:avLst/>
          </a:prstGeom>
          <a:noFill/>
          <a:ln>
            <a:noFill/>
          </a:ln>
        </p:spPr>
      </p:pic>
      <p:pic>
        <p:nvPicPr>
          <p:cNvPr descr="Image of health and sustainability character. A tall, purple character with a head shaped like a water droplet, with leafy hair and long legs and arms." id="191" name="Google Shape;191;p14"/>
          <p:cNvPicPr preferRelativeResize="0"/>
          <p:nvPr/>
        </p:nvPicPr>
        <p:blipFill rotWithShape="1">
          <a:blip r:embed="rId9">
            <a:alphaModFix/>
          </a:blip>
          <a:srcRect b="0" l="0" r="0" t="0"/>
          <a:stretch/>
        </p:blipFill>
        <p:spPr>
          <a:xfrm>
            <a:off x="13192933" y="3074959"/>
            <a:ext cx="1535598" cy="3109275"/>
          </a:xfrm>
          <a:prstGeom prst="rect">
            <a:avLst/>
          </a:prstGeom>
          <a:noFill/>
          <a:ln>
            <a:noFill/>
          </a:ln>
        </p:spPr>
      </p:pic>
      <p:sp>
        <p:nvSpPr>
          <p:cNvPr id="192" name="Google Shape;192;p14"/>
          <p:cNvSpPr/>
          <p:nvPr/>
        </p:nvSpPr>
        <p:spPr>
          <a:xfrm>
            <a:off x="1998479" y="5224498"/>
            <a:ext cx="524510" cy="480695"/>
          </a:xfrm>
          <a:custGeom>
            <a:rect b="b" l="l" r="r" t="t"/>
            <a:pathLst>
              <a:path extrusionOk="0" h="480695" w="524510">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3" name="Google Shape;193;p14"/>
          <p:cNvSpPr/>
          <p:nvPr/>
        </p:nvSpPr>
        <p:spPr>
          <a:xfrm>
            <a:off x="6714421"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4"/>
          <p:cNvSpPr/>
          <p:nvPr/>
        </p:nvSpPr>
        <p:spPr>
          <a:xfrm>
            <a:off x="108634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14"/>
          <p:cNvSpPr/>
          <p:nvPr/>
        </p:nvSpPr>
        <p:spPr>
          <a:xfrm>
            <a:off x="128192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 name="Google Shape;196;p14"/>
          <p:cNvSpPr/>
          <p:nvPr/>
        </p:nvSpPr>
        <p:spPr>
          <a:xfrm>
            <a:off x="1760496"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….eat well</a:t>
            </a:r>
            <a:endParaRPr sz="2000">
              <a:solidFill>
                <a:schemeClr val="lt1"/>
              </a:solidFill>
              <a:latin typeface="Arial"/>
              <a:ea typeface="Arial"/>
              <a:cs typeface="Arial"/>
              <a:sym typeface="Arial"/>
            </a:endParaRPr>
          </a:p>
        </p:txBody>
      </p:sp>
      <p:sp>
        <p:nvSpPr>
          <p:cNvPr id="197" name="Google Shape;197;p14"/>
          <p:cNvSpPr/>
          <p:nvPr/>
        </p:nvSpPr>
        <p:spPr>
          <a:xfrm>
            <a:off x="5215747"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….move more</a:t>
            </a:r>
            <a:endParaRPr sz="2000">
              <a:solidFill>
                <a:schemeClr val="lt1"/>
              </a:solidFill>
              <a:latin typeface="Arial"/>
              <a:ea typeface="Arial"/>
              <a:cs typeface="Arial"/>
              <a:sym typeface="Arial"/>
            </a:endParaRPr>
          </a:p>
        </p:txBody>
      </p:sp>
      <p:sp>
        <p:nvSpPr>
          <p:cNvPr id="198" name="Google Shape;198;p14"/>
          <p:cNvSpPr/>
          <p:nvPr/>
        </p:nvSpPr>
        <p:spPr>
          <a:xfrm>
            <a:off x="8787329"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...look after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our minds</a:t>
            </a:r>
            <a:endParaRPr sz="2000">
              <a:solidFill>
                <a:schemeClr val="lt1"/>
              </a:solidFill>
              <a:latin typeface="Arial"/>
              <a:ea typeface="Arial"/>
              <a:cs typeface="Arial"/>
              <a:sym typeface="Arial"/>
            </a:endParaRPr>
          </a:p>
        </p:txBody>
      </p:sp>
      <p:sp>
        <p:nvSpPr>
          <p:cNvPr id="199" name="Google Shape;199;p14"/>
          <p:cNvSpPr/>
          <p:nvPr/>
        </p:nvSpPr>
        <p:spPr>
          <a:xfrm>
            <a:off x="12343753"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…and keep our planet healthy!</a:t>
            </a:r>
            <a:endParaRPr sz="2000">
              <a:solidFill>
                <a:schemeClr val="lt1"/>
              </a:solidFill>
              <a:latin typeface="Arial"/>
              <a:ea typeface="Arial"/>
              <a:cs typeface="Arial"/>
              <a:sym typeface="Arial"/>
            </a:endParaRPr>
          </a:p>
        </p:txBody>
      </p:sp>
      <p:sp>
        <p:nvSpPr>
          <p:cNvPr id="200" name="Google Shape;200;p14"/>
          <p:cNvSpPr/>
          <p:nvPr/>
        </p:nvSpPr>
        <p:spPr>
          <a:xfrm>
            <a:off x="4665845" y="7166359"/>
            <a:ext cx="8291397" cy="910841"/>
          </a:xfrm>
          <a:prstGeom prst="roundRect">
            <a:avLst>
              <a:gd fmla="val 12897" name="adj"/>
            </a:avLst>
          </a:prstGeom>
          <a:solidFill>
            <a:srgbClr val="F4F1EF"/>
          </a:solidFill>
          <a:ln>
            <a:noFill/>
          </a:ln>
        </p:spPr>
        <p:txBody>
          <a:bodyPr anchorCtr="0" anchor="ctr" bIns="72000" lIns="90000" spcFirstLastPara="1" rIns="90000" wrap="square" tIns="72000">
            <a:noAutofit/>
          </a:bodyPr>
          <a:lstStyle/>
          <a:p>
            <a:pPr indent="0" lvl="0" marL="0" marR="0" rtl="0" algn="l">
              <a:spcBef>
                <a:spcPts val="0"/>
              </a:spcBef>
              <a:spcAft>
                <a:spcPts val="0"/>
              </a:spcAft>
              <a:buNone/>
            </a:pPr>
            <a:r>
              <a:rPr lang="en-US" sz="2600">
                <a:solidFill>
                  <a:srgbClr val="333D47"/>
                </a:solidFill>
                <a:latin typeface="Arial"/>
                <a:ea typeface="Arial"/>
                <a:cs typeface="Arial"/>
                <a:sym typeface="Arial"/>
              </a:rPr>
              <a:t>But how do we know we are making the best choices?</a:t>
            </a:r>
            <a:endParaRPr/>
          </a:p>
        </p:txBody>
      </p:sp>
      <p:pic>
        <p:nvPicPr>
          <p:cNvPr id="201" name="Google Shape;201;p14"/>
          <p:cNvPicPr preferRelativeResize="0"/>
          <p:nvPr/>
        </p:nvPicPr>
        <p:blipFill>
          <a:blip r:embed="rId10">
            <a:alphaModFix/>
          </a:blip>
          <a:stretch>
            <a:fillRect/>
          </a:stretch>
        </p:blipFill>
        <p:spPr>
          <a:xfrm>
            <a:off x="2186888" y="3885921"/>
            <a:ext cx="2045025" cy="1732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208" name="Google Shape;208;p15"/>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Let's learn together</a:t>
            </a:r>
            <a:endParaRPr/>
          </a:p>
        </p:txBody>
      </p:sp>
      <p:sp>
        <p:nvSpPr>
          <p:cNvPr id="209" name="Google Shape;209;p15"/>
          <p:cNvSpPr txBox="1"/>
          <p:nvPr>
            <p:ph idx="1" type="body"/>
          </p:nvPr>
        </p:nvSpPr>
        <p:spPr>
          <a:xfrm>
            <a:off x="464461" y="1636703"/>
            <a:ext cx="9352201" cy="990883"/>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rPr lang="en-US"/>
              <a:t>With AIA Healthiest Schools, we will work together to build a healthy community.</a:t>
            </a:r>
            <a:endParaRPr/>
          </a:p>
          <a:p>
            <a:pPr indent="0" lvl="0" marL="0" rtl="0" algn="l">
              <a:lnSpc>
                <a:spcPct val="90000"/>
              </a:lnSpc>
              <a:spcBef>
                <a:spcPts val="1500"/>
              </a:spcBef>
              <a:spcAft>
                <a:spcPts val="0"/>
              </a:spcAft>
              <a:buClr>
                <a:srgbClr val="333D47"/>
              </a:buClr>
              <a:buSzPts val="2600"/>
              <a:buNone/>
            </a:pPr>
            <a:r>
              <a:t/>
            </a:r>
            <a:endParaRPr/>
          </a:p>
        </p:txBody>
      </p:sp>
      <p:pic>
        <p:nvPicPr>
          <p:cNvPr id="210" name="Google Shape;210;p15"/>
          <p:cNvPicPr preferRelativeResize="0"/>
          <p:nvPr/>
        </p:nvPicPr>
        <p:blipFill rotWithShape="1">
          <a:blip r:embed="rId3">
            <a:alphaModFix/>
          </a:blip>
          <a:srcRect b="0" l="0" r="0" t="0"/>
          <a:stretch/>
        </p:blipFill>
        <p:spPr>
          <a:xfrm>
            <a:off x="1529057" y="3611880"/>
            <a:ext cx="3360696" cy="3162071"/>
          </a:xfrm>
          <a:prstGeom prst="rect">
            <a:avLst/>
          </a:prstGeom>
          <a:noFill/>
          <a:ln>
            <a:noFill/>
          </a:ln>
        </p:spPr>
      </p:pic>
      <p:pic>
        <p:nvPicPr>
          <p:cNvPr id="211" name="Google Shape;211;p15"/>
          <p:cNvPicPr preferRelativeResize="0"/>
          <p:nvPr/>
        </p:nvPicPr>
        <p:blipFill rotWithShape="1">
          <a:blip r:embed="rId4">
            <a:alphaModFix/>
          </a:blip>
          <a:srcRect b="0" l="0" r="0" t="0"/>
          <a:stretch/>
        </p:blipFill>
        <p:spPr>
          <a:xfrm>
            <a:off x="5085559" y="3086100"/>
            <a:ext cx="3168960" cy="3168960"/>
          </a:xfrm>
          <a:prstGeom prst="rect">
            <a:avLst/>
          </a:prstGeom>
          <a:noFill/>
          <a:ln>
            <a:noFill/>
          </a:ln>
        </p:spPr>
      </p:pic>
      <p:pic>
        <p:nvPicPr>
          <p:cNvPr id="212" name="Google Shape;212;p15"/>
          <p:cNvPicPr preferRelativeResize="0"/>
          <p:nvPr/>
        </p:nvPicPr>
        <p:blipFill rotWithShape="1">
          <a:blip r:embed="rId5">
            <a:alphaModFix/>
          </a:blip>
          <a:srcRect b="0" l="0" r="0" t="0"/>
          <a:stretch/>
        </p:blipFill>
        <p:spPr>
          <a:xfrm>
            <a:off x="5694629" y="3212136"/>
            <a:ext cx="1319392" cy="2688230"/>
          </a:xfrm>
          <a:prstGeom prst="rect">
            <a:avLst/>
          </a:prstGeom>
          <a:noFill/>
          <a:ln>
            <a:noFill/>
          </a:ln>
        </p:spPr>
      </p:pic>
      <p:pic>
        <p:nvPicPr>
          <p:cNvPr id="213" name="Google Shape;213;p15"/>
          <p:cNvPicPr preferRelativeResize="0"/>
          <p:nvPr/>
        </p:nvPicPr>
        <p:blipFill rotWithShape="1">
          <a:blip r:embed="rId6">
            <a:alphaModFix/>
          </a:blip>
          <a:srcRect b="0" l="0" r="0" t="0"/>
          <a:stretch/>
        </p:blipFill>
        <p:spPr>
          <a:xfrm>
            <a:off x="8596536" y="3676434"/>
            <a:ext cx="2905129" cy="2223932"/>
          </a:xfrm>
          <a:prstGeom prst="rect">
            <a:avLst/>
          </a:prstGeom>
          <a:noFill/>
          <a:ln>
            <a:noFill/>
          </a:ln>
        </p:spPr>
      </p:pic>
      <p:pic>
        <p:nvPicPr>
          <p:cNvPr id="214" name="Google Shape;214;p15"/>
          <p:cNvPicPr preferRelativeResize="0"/>
          <p:nvPr/>
        </p:nvPicPr>
        <p:blipFill rotWithShape="1">
          <a:blip r:embed="rId7">
            <a:alphaModFix/>
          </a:blip>
          <a:srcRect b="0" l="0" r="0" t="0"/>
          <a:stretch/>
        </p:blipFill>
        <p:spPr>
          <a:xfrm>
            <a:off x="8787329" y="4141766"/>
            <a:ext cx="2045021" cy="1493080"/>
          </a:xfrm>
          <a:prstGeom prst="rect">
            <a:avLst/>
          </a:prstGeom>
          <a:noFill/>
          <a:ln>
            <a:noFill/>
          </a:ln>
        </p:spPr>
      </p:pic>
      <p:pic>
        <p:nvPicPr>
          <p:cNvPr id="215" name="Google Shape;215;p15"/>
          <p:cNvPicPr preferRelativeResize="0"/>
          <p:nvPr/>
        </p:nvPicPr>
        <p:blipFill rotWithShape="1">
          <a:blip r:embed="rId8">
            <a:alphaModFix/>
          </a:blip>
          <a:srcRect b="0" l="0" r="0" t="0"/>
          <a:stretch/>
        </p:blipFill>
        <p:spPr>
          <a:xfrm>
            <a:off x="12519150" y="3440468"/>
            <a:ext cx="2562074" cy="2298299"/>
          </a:xfrm>
          <a:prstGeom prst="rect">
            <a:avLst/>
          </a:prstGeom>
          <a:noFill/>
          <a:ln>
            <a:noFill/>
          </a:ln>
        </p:spPr>
      </p:pic>
      <p:pic>
        <p:nvPicPr>
          <p:cNvPr id="216" name="Google Shape;216;p15"/>
          <p:cNvPicPr preferRelativeResize="0"/>
          <p:nvPr/>
        </p:nvPicPr>
        <p:blipFill rotWithShape="1">
          <a:blip r:embed="rId9">
            <a:alphaModFix/>
          </a:blip>
          <a:srcRect b="0" l="0" r="0" t="0"/>
          <a:stretch/>
        </p:blipFill>
        <p:spPr>
          <a:xfrm>
            <a:off x="13192933" y="3074959"/>
            <a:ext cx="1535598" cy="3109275"/>
          </a:xfrm>
          <a:prstGeom prst="rect">
            <a:avLst/>
          </a:prstGeom>
          <a:noFill/>
          <a:ln>
            <a:noFill/>
          </a:ln>
        </p:spPr>
      </p:pic>
      <p:sp>
        <p:nvSpPr>
          <p:cNvPr id="217" name="Google Shape;217;p15"/>
          <p:cNvSpPr/>
          <p:nvPr/>
        </p:nvSpPr>
        <p:spPr>
          <a:xfrm>
            <a:off x="1998479" y="5224498"/>
            <a:ext cx="524510" cy="480695"/>
          </a:xfrm>
          <a:custGeom>
            <a:rect b="b" l="l" r="r" t="t"/>
            <a:pathLst>
              <a:path extrusionOk="0" h="480695" w="524510">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5"/>
          <p:cNvSpPr/>
          <p:nvPr/>
        </p:nvSpPr>
        <p:spPr>
          <a:xfrm>
            <a:off x="6714421"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9" name="Google Shape;219;p15"/>
          <p:cNvSpPr/>
          <p:nvPr/>
        </p:nvSpPr>
        <p:spPr>
          <a:xfrm>
            <a:off x="108634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0" name="Google Shape;220;p15"/>
          <p:cNvSpPr/>
          <p:nvPr/>
        </p:nvSpPr>
        <p:spPr>
          <a:xfrm>
            <a:off x="12819227" y="5224498"/>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1" name="Google Shape;221;p15"/>
          <p:cNvSpPr/>
          <p:nvPr/>
        </p:nvSpPr>
        <p:spPr>
          <a:xfrm>
            <a:off x="1760496"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We’ll help you learn  how to make  healthy choices</a:t>
            </a:r>
            <a:endParaRPr/>
          </a:p>
        </p:txBody>
      </p:sp>
      <p:sp>
        <p:nvSpPr>
          <p:cNvPr id="222" name="Google Shape;222;p15"/>
          <p:cNvSpPr/>
          <p:nvPr/>
        </p:nvSpPr>
        <p:spPr>
          <a:xfrm>
            <a:off x="5215747"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 create time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and  space for </a:t>
            </a:r>
            <a:br>
              <a:rPr b="1" lang="en-US" sz="2000">
                <a:solidFill>
                  <a:schemeClr val="lt1"/>
                </a:solidFill>
                <a:latin typeface="Arial"/>
                <a:ea typeface="Arial"/>
                <a:cs typeface="Arial"/>
                <a:sym typeface="Arial"/>
              </a:rPr>
            </a:br>
            <a:r>
              <a:rPr b="1" lang="en-US" sz="2000">
                <a:solidFill>
                  <a:schemeClr val="lt1"/>
                </a:solidFill>
                <a:latin typeface="Arial"/>
                <a:ea typeface="Arial"/>
                <a:cs typeface="Arial"/>
                <a:sym typeface="Arial"/>
              </a:rPr>
              <a:t>being healthy</a:t>
            </a:r>
            <a:endParaRPr/>
          </a:p>
        </p:txBody>
      </p:sp>
      <p:sp>
        <p:nvSpPr>
          <p:cNvPr id="223" name="Google Shape;223;p15"/>
          <p:cNvSpPr/>
          <p:nvPr/>
        </p:nvSpPr>
        <p:spPr>
          <a:xfrm>
            <a:off x="8787329"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 tackle the  challenges life can  throw our way…</a:t>
            </a:r>
            <a:endParaRPr/>
          </a:p>
        </p:txBody>
      </p:sp>
      <p:sp>
        <p:nvSpPr>
          <p:cNvPr id="224" name="Google Shape;224;p15"/>
          <p:cNvSpPr/>
          <p:nvPr/>
        </p:nvSpPr>
        <p:spPr>
          <a:xfrm>
            <a:off x="12343753" y="5618478"/>
            <a:ext cx="2905349" cy="127635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ctr">
              <a:spcBef>
                <a:spcPts val="0"/>
              </a:spcBef>
              <a:spcAft>
                <a:spcPts val="0"/>
              </a:spcAft>
              <a:buNone/>
            </a:pPr>
            <a:r>
              <a:rPr b="1" lang="en-US" sz="2000">
                <a:solidFill>
                  <a:schemeClr val="lt1"/>
                </a:solidFill>
                <a:latin typeface="Arial"/>
                <a:ea typeface="Arial"/>
                <a:cs typeface="Arial"/>
                <a:sym typeface="Arial"/>
              </a:rPr>
              <a:t>… and help others  to do the same!</a:t>
            </a:r>
            <a:endParaRPr/>
          </a:p>
        </p:txBody>
      </p:sp>
      <p:pic>
        <p:nvPicPr>
          <p:cNvPr id="225" name="Google Shape;225;p15"/>
          <p:cNvPicPr preferRelativeResize="0"/>
          <p:nvPr/>
        </p:nvPicPr>
        <p:blipFill>
          <a:blip r:embed="rId10">
            <a:alphaModFix/>
          </a:blip>
          <a:stretch>
            <a:fillRect/>
          </a:stretch>
        </p:blipFill>
        <p:spPr>
          <a:xfrm>
            <a:off x="2186888" y="3885921"/>
            <a:ext cx="2045025" cy="17325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6"/>
          <p:cNvSpPr txBox="1"/>
          <p:nvPr>
            <p:ph type="title"/>
          </p:nvPr>
        </p:nvSpPr>
        <p:spPr>
          <a:xfrm>
            <a:off x="464461" y="486834"/>
            <a:ext cx="14675418"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We’ll ask questions …</a:t>
            </a:r>
            <a:endParaRPr/>
          </a:p>
        </p:txBody>
      </p:sp>
      <p:sp>
        <p:nvSpPr>
          <p:cNvPr id="232" name="Google Shape;232;p16"/>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descr="Image of a boy smiling." id="233" name="Google Shape;233;p16"/>
          <p:cNvSpPr/>
          <p:nvPr/>
        </p:nvSpPr>
        <p:spPr>
          <a:xfrm>
            <a:off x="1121511" y="2463073"/>
            <a:ext cx="3603263" cy="2765071"/>
          </a:xfrm>
          <a:custGeom>
            <a:rect b="b" l="l" r="r" t="t"/>
            <a:pathLst>
              <a:path extrusionOk="0" h="2765071" w="3603263">
                <a:moveTo>
                  <a:pt x="2170315" y="2764986"/>
                </a:moveTo>
                <a:lnTo>
                  <a:pt x="689932" y="2645756"/>
                </a:lnTo>
                <a:cubicBezTo>
                  <a:pt x="664039" y="2643698"/>
                  <a:pt x="642011" y="2626335"/>
                  <a:pt x="633767" y="2601769"/>
                </a:cubicBezTo>
                <a:lnTo>
                  <a:pt x="3329" y="709271"/>
                </a:lnTo>
                <a:cubicBezTo>
                  <a:pt x="-9038" y="672100"/>
                  <a:pt x="14279" y="632486"/>
                  <a:pt x="52924" y="625412"/>
                </a:cubicBezTo>
                <a:lnTo>
                  <a:pt x="3426167" y="1224"/>
                </a:lnTo>
                <a:cubicBezTo>
                  <a:pt x="3465714" y="-6107"/>
                  <a:pt x="3503973" y="20260"/>
                  <a:pt x="3511315" y="59617"/>
                </a:cubicBezTo>
                <a:lnTo>
                  <a:pt x="3601102" y="543481"/>
                </a:lnTo>
                <a:cubicBezTo>
                  <a:pt x="3608445" y="582967"/>
                  <a:pt x="3596465" y="642647"/>
                  <a:pt x="3574565" y="676216"/>
                </a:cubicBezTo>
                <a:lnTo>
                  <a:pt x="2229700" y="2735790"/>
                </a:lnTo>
                <a:cubicBezTo>
                  <a:pt x="2216689" y="2755597"/>
                  <a:pt x="2194017" y="2766787"/>
                  <a:pt x="2170315" y="2764857"/>
                </a:cubicBezTo>
                <a:close/>
              </a:path>
            </a:pathLst>
          </a:custGeom>
          <a:blipFill rotWithShape="1">
            <a:blip r:embed="rId3">
              <a:alphaModFix/>
            </a:blip>
            <a:stretch>
              <a:fillRect b="0" l="-7555" r="-7555"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6"/>
          <p:cNvSpPr/>
          <p:nvPr/>
        </p:nvSpPr>
        <p:spPr>
          <a:xfrm>
            <a:off x="1701655" y="4610643"/>
            <a:ext cx="524510" cy="480695"/>
          </a:xfrm>
          <a:custGeom>
            <a:rect b="b" l="l" r="r" t="t"/>
            <a:pathLst>
              <a:path extrusionOk="0" h="480695" w="524510">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6"/>
          <p:cNvSpPr/>
          <p:nvPr/>
        </p:nvSpPr>
        <p:spPr>
          <a:xfrm>
            <a:off x="1456267" y="5017329"/>
            <a:ext cx="2912745" cy="2149963"/>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We all know fruit and veg is good for  us – what would help me to eat more of it?</a:t>
            </a:r>
            <a:endParaRPr/>
          </a:p>
          <a:p>
            <a:pPr indent="0" lvl="0" marL="0" marR="0" rtl="0" algn="l">
              <a:spcBef>
                <a:spcPts val="0"/>
              </a:spcBef>
              <a:spcAft>
                <a:spcPts val="0"/>
              </a:spcAft>
              <a:buNone/>
            </a:pPr>
            <a:r>
              <a:t/>
            </a:r>
            <a:endParaRPr sz="2000">
              <a:solidFill>
                <a:schemeClr val="lt1"/>
              </a:solidFill>
              <a:latin typeface="Arial"/>
              <a:ea typeface="Arial"/>
              <a:cs typeface="Arial"/>
              <a:sym typeface="Arial"/>
            </a:endParaRPr>
          </a:p>
        </p:txBody>
      </p:sp>
      <p:sp>
        <p:nvSpPr>
          <p:cNvPr id="236" name="Google Shape;236;p16"/>
          <p:cNvSpPr/>
          <p:nvPr/>
        </p:nvSpPr>
        <p:spPr>
          <a:xfrm>
            <a:off x="5196859" y="2281752"/>
            <a:ext cx="2912745" cy="154432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What would help me  to move more every  day?</a:t>
            </a:r>
            <a:endParaRPr/>
          </a:p>
        </p:txBody>
      </p:sp>
      <p:sp>
        <p:nvSpPr>
          <p:cNvPr id="237" name="Google Shape;237;p16"/>
          <p:cNvSpPr/>
          <p:nvPr/>
        </p:nvSpPr>
        <p:spPr>
          <a:xfrm>
            <a:off x="6695160" y="3757104"/>
            <a:ext cx="524510" cy="480695"/>
          </a:xfrm>
          <a:custGeom>
            <a:rect b="b" l="l" r="r" t="t"/>
            <a:pathLst>
              <a:path extrusionOk="0" h="480695" w="524509">
                <a:moveTo>
                  <a:pt x="524243" y="0"/>
                </a:moveTo>
                <a:lnTo>
                  <a:pt x="0" y="0"/>
                </a:lnTo>
                <a:lnTo>
                  <a:pt x="262102" y="480568"/>
                </a:lnTo>
                <a:lnTo>
                  <a:pt x="524243"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boy reading." id="238" name="Google Shape;238;p16"/>
          <p:cNvSpPr/>
          <p:nvPr/>
        </p:nvSpPr>
        <p:spPr>
          <a:xfrm>
            <a:off x="4874789" y="3870734"/>
            <a:ext cx="3695749" cy="3305007"/>
          </a:xfrm>
          <a:custGeom>
            <a:rect b="b" l="l" r="r" t="t"/>
            <a:pathLst>
              <a:path extrusionOk="0" h="3305007" w="3695749">
                <a:moveTo>
                  <a:pt x="2252421" y="3277951"/>
                </a:moveTo>
                <a:cubicBezTo>
                  <a:pt x="2228007" y="3310923"/>
                  <a:pt x="2184266" y="3314220"/>
                  <a:pt x="2155148" y="3285307"/>
                </a:cubicBezTo>
                <a:lnTo>
                  <a:pt x="17307" y="1153088"/>
                </a:lnTo>
                <a:cubicBezTo>
                  <a:pt x="-11811" y="1124048"/>
                  <a:pt x="-3292" y="1090696"/>
                  <a:pt x="36126" y="1078903"/>
                </a:cubicBezTo>
                <a:lnTo>
                  <a:pt x="3632296" y="3029"/>
                </a:lnTo>
                <a:cubicBezTo>
                  <a:pt x="3671714" y="-8765"/>
                  <a:pt x="3699942" y="14949"/>
                  <a:pt x="3695237" y="55656"/>
                </a:cubicBezTo>
                <a:lnTo>
                  <a:pt x="3525741" y="1492437"/>
                </a:lnTo>
                <a:cubicBezTo>
                  <a:pt x="3520909" y="1533144"/>
                  <a:pt x="3497004" y="1593506"/>
                  <a:pt x="3472591" y="1626604"/>
                </a:cubicBezTo>
                <a:lnTo>
                  <a:pt x="2252548" y="3277951"/>
                </a:lnTo>
                <a:close/>
              </a:path>
            </a:pathLst>
          </a:custGeom>
          <a:blipFill rotWithShape="1">
            <a:blip r:embed="rId4">
              <a:alphaModFix/>
            </a:blip>
            <a:stretch>
              <a:fillRect b="0" l="-17055" r="-17055"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girl rubbing her eyes. " id="239" name="Google Shape;239;p16"/>
          <p:cNvSpPr/>
          <p:nvPr/>
        </p:nvSpPr>
        <p:spPr>
          <a:xfrm>
            <a:off x="8786428" y="2231852"/>
            <a:ext cx="3338655" cy="3252059"/>
          </a:xfrm>
          <a:custGeom>
            <a:rect b="b" l="l" r="r" t="t"/>
            <a:pathLst>
              <a:path extrusionOk="0" h="3252059" w="3338655">
                <a:moveTo>
                  <a:pt x="3299451" y="697326"/>
                </a:moveTo>
                <a:cubicBezTo>
                  <a:pt x="3335220" y="710989"/>
                  <a:pt x="3349046" y="749321"/>
                  <a:pt x="3330273" y="782593"/>
                </a:cubicBezTo>
                <a:lnTo>
                  <a:pt x="1943896" y="3226607"/>
                </a:lnTo>
                <a:cubicBezTo>
                  <a:pt x="1924996" y="3259879"/>
                  <a:pt x="1892905" y="3260638"/>
                  <a:pt x="1872484" y="3228252"/>
                </a:cubicBezTo>
                <a:lnTo>
                  <a:pt x="9309" y="277445"/>
                </a:lnTo>
                <a:cubicBezTo>
                  <a:pt x="-11113" y="245059"/>
                  <a:pt x="3220" y="213938"/>
                  <a:pt x="41019" y="207992"/>
                </a:cubicBezTo>
                <a:lnTo>
                  <a:pt x="1376026" y="2163"/>
                </a:lnTo>
                <a:cubicBezTo>
                  <a:pt x="1413825" y="-3657"/>
                  <a:pt x="1474075" y="2669"/>
                  <a:pt x="1509971" y="16332"/>
                </a:cubicBezTo>
                <a:lnTo>
                  <a:pt x="3299451" y="697326"/>
                </a:lnTo>
                <a:close/>
              </a:path>
            </a:pathLst>
          </a:custGeom>
          <a:blipFill rotWithShape="1">
            <a:blip r:embed="rId5">
              <a:alphaModFix/>
            </a:blip>
            <a:stretch>
              <a:fillRect b="0" l="-38802" r="-7307"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0" name="Google Shape;240;p16"/>
          <p:cNvSpPr/>
          <p:nvPr/>
        </p:nvSpPr>
        <p:spPr>
          <a:xfrm>
            <a:off x="10888145" y="4623939"/>
            <a:ext cx="524510" cy="480695"/>
          </a:xfrm>
          <a:custGeom>
            <a:rect b="b" l="l" r="r" t="t"/>
            <a:pathLst>
              <a:path extrusionOk="0" h="480695" w="524509">
                <a:moveTo>
                  <a:pt x="262102" y="0"/>
                </a:moveTo>
                <a:lnTo>
                  <a:pt x="0" y="480568"/>
                </a:lnTo>
                <a:lnTo>
                  <a:pt x="524243" y="480568"/>
                </a:lnTo>
                <a:lnTo>
                  <a:pt x="262102"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1" name="Google Shape;241;p16"/>
          <p:cNvSpPr/>
          <p:nvPr/>
        </p:nvSpPr>
        <p:spPr>
          <a:xfrm>
            <a:off x="8994967" y="5017329"/>
            <a:ext cx="2892446" cy="123952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How do I manage  different feelings?</a:t>
            </a:r>
            <a:endParaRPr/>
          </a:p>
        </p:txBody>
      </p:sp>
      <p:sp>
        <p:nvSpPr>
          <p:cNvPr id="242" name="Google Shape;242;p16"/>
          <p:cNvSpPr/>
          <p:nvPr/>
        </p:nvSpPr>
        <p:spPr>
          <a:xfrm>
            <a:off x="12343705" y="2586551"/>
            <a:ext cx="2892446" cy="1837304"/>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Why do we need our planet to be healthy for us to live healthy lives?</a:t>
            </a:r>
            <a:endParaRPr/>
          </a:p>
        </p:txBody>
      </p:sp>
      <p:sp>
        <p:nvSpPr>
          <p:cNvPr id="243" name="Google Shape;243;p16"/>
          <p:cNvSpPr/>
          <p:nvPr/>
        </p:nvSpPr>
        <p:spPr>
          <a:xfrm>
            <a:off x="13275781" y="4383657"/>
            <a:ext cx="524510" cy="480695"/>
          </a:xfrm>
          <a:custGeom>
            <a:rect b="b" l="l" r="r" t="t"/>
            <a:pathLst>
              <a:path extrusionOk="0" h="480695" w="524509">
                <a:moveTo>
                  <a:pt x="524243" y="0"/>
                </a:moveTo>
                <a:lnTo>
                  <a:pt x="0" y="0"/>
                </a:lnTo>
                <a:lnTo>
                  <a:pt x="262102" y="480568"/>
                </a:lnTo>
                <a:lnTo>
                  <a:pt x="524243" y="0"/>
                </a:lnTo>
                <a:close/>
              </a:path>
            </a:pathLst>
          </a:custGeom>
          <a:solidFill>
            <a:srgbClr val="D31145"/>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mage of a girl playing with a ball. " id="244" name="Google Shape;244;p16"/>
          <p:cNvSpPr/>
          <p:nvPr/>
        </p:nvSpPr>
        <p:spPr>
          <a:xfrm>
            <a:off x="12362279" y="4799406"/>
            <a:ext cx="3454973" cy="2843109"/>
          </a:xfrm>
          <a:custGeom>
            <a:rect b="b" l="l" r="r" t="t"/>
            <a:pathLst>
              <a:path extrusionOk="0" h="2843109" w="3454973">
                <a:moveTo>
                  <a:pt x="77882" y="2002212"/>
                </a:moveTo>
                <a:cubicBezTo>
                  <a:pt x="30025" y="1982362"/>
                  <a:pt x="-4594" y="1924720"/>
                  <a:pt x="497" y="1873186"/>
                </a:cubicBezTo>
                <a:lnTo>
                  <a:pt x="176140" y="86296"/>
                </a:lnTo>
                <a:cubicBezTo>
                  <a:pt x="181104" y="34762"/>
                  <a:pt x="227052" y="-3666"/>
                  <a:pt x="278599" y="278"/>
                </a:cubicBezTo>
                <a:lnTo>
                  <a:pt x="3394491" y="242551"/>
                </a:lnTo>
                <a:cubicBezTo>
                  <a:pt x="3446039" y="246623"/>
                  <a:pt x="3469076" y="287341"/>
                  <a:pt x="3446039" y="333531"/>
                </a:cubicBezTo>
                <a:lnTo>
                  <a:pt x="2218570" y="2787818"/>
                </a:lnTo>
                <a:cubicBezTo>
                  <a:pt x="2195406" y="2834007"/>
                  <a:pt x="2138003" y="2855512"/>
                  <a:pt x="2090147" y="2835789"/>
                </a:cubicBezTo>
                <a:lnTo>
                  <a:pt x="77882" y="2002212"/>
                </a:lnTo>
                <a:close/>
              </a:path>
            </a:pathLst>
          </a:custGeom>
          <a:blipFill rotWithShape="1">
            <a:blip r:embed="rId6">
              <a:alphaModFix/>
            </a:blip>
            <a:stretch>
              <a:fillRect b="-3791" l="-8572" r="-34201" t="-12455"/>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7"/>
          <p:cNvSpPr txBox="1"/>
          <p:nvPr>
            <p:ph type="title"/>
          </p:nvPr>
        </p:nvSpPr>
        <p:spPr>
          <a:xfrm>
            <a:off x="464461" y="486834"/>
            <a:ext cx="10736939" cy="6430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D31145"/>
              </a:buClr>
              <a:buSzPts val="4400"/>
              <a:buFont typeface="Arial"/>
              <a:buNone/>
            </a:pPr>
            <a:r>
              <a:rPr lang="en-US"/>
              <a:t>Learn from others around the world…</a:t>
            </a:r>
            <a:endParaRPr/>
          </a:p>
        </p:txBody>
      </p:sp>
      <p:sp>
        <p:nvSpPr>
          <p:cNvPr id="251" name="Google Shape;251;p17"/>
          <p:cNvSpPr txBox="1"/>
          <p:nvPr/>
        </p:nvSpPr>
        <p:spPr>
          <a:xfrm>
            <a:off x="13253545" y="511213"/>
            <a:ext cx="2557955" cy="276999"/>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None/>
            </a:pPr>
            <a:r>
              <a:rPr b="1" lang="en-US" sz="1800">
                <a:solidFill>
                  <a:schemeClr val="lt1"/>
                </a:solidFill>
                <a:latin typeface="Arial"/>
                <a:ea typeface="Arial"/>
                <a:cs typeface="Arial"/>
                <a:sym typeface="Arial"/>
              </a:rPr>
              <a:t>Assembly</a:t>
            </a:r>
            <a:endParaRPr/>
          </a:p>
        </p:txBody>
      </p:sp>
      <p:sp>
        <p:nvSpPr>
          <p:cNvPr id="252" name="Google Shape;252;p17"/>
          <p:cNvSpPr txBox="1"/>
          <p:nvPr>
            <p:ph idx="1" type="body"/>
          </p:nvPr>
        </p:nvSpPr>
        <p:spPr>
          <a:xfrm>
            <a:off x="464461" y="1636704"/>
            <a:ext cx="7664333" cy="64302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333D47"/>
              </a:buClr>
              <a:buSzPts val="2600"/>
              <a:buNone/>
            </a:pPr>
            <a:r>
              <a:rPr lang="en-US"/>
              <a:t>How do different people get active?</a:t>
            </a:r>
            <a:endParaRPr/>
          </a:p>
          <a:p>
            <a:pPr indent="0" lvl="0" marL="0" rtl="0" algn="l">
              <a:lnSpc>
                <a:spcPct val="90000"/>
              </a:lnSpc>
              <a:spcBef>
                <a:spcPts val="1500"/>
              </a:spcBef>
              <a:spcAft>
                <a:spcPts val="0"/>
              </a:spcAft>
              <a:buClr>
                <a:srgbClr val="333D47"/>
              </a:buClr>
              <a:buSzPts val="2600"/>
              <a:buNone/>
            </a:pPr>
            <a:r>
              <a:t/>
            </a:r>
            <a:endParaRPr/>
          </a:p>
          <a:p>
            <a:pPr indent="0" lvl="0" marL="0" rtl="0" algn="l">
              <a:lnSpc>
                <a:spcPct val="90000"/>
              </a:lnSpc>
              <a:spcBef>
                <a:spcPts val="1500"/>
              </a:spcBef>
              <a:spcAft>
                <a:spcPts val="0"/>
              </a:spcAft>
              <a:buClr>
                <a:srgbClr val="333D47"/>
              </a:buClr>
              <a:buSzPts val="2600"/>
              <a:buNone/>
            </a:pPr>
            <a:r>
              <a:t/>
            </a:r>
            <a:endParaRPr/>
          </a:p>
        </p:txBody>
      </p:sp>
      <p:sp>
        <p:nvSpPr>
          <p:cNvPr id="253" name="Google Shape;253;p17"/>
          <p:cNvSpPr/>
          <p:nvPr/>
        </p:nvSpPr>
        <p:spPr>
          <a:xfrm rot="10800000">
            <a:off x="457760" y="3934687"/>
            <a:ext cx="3484320" cy="3228111"/>
          </a:xfrm>
          <a:prstGeom prst="round2SameRect">
            <a:avLst>
              <a:gd fmla="val 3472" name="adj1"/>
              <a:gd fmla="val 0" name="adj2"/>
            </a:avLst>
          </a:prstGeom>
          <a:solidFill>
            <a:srgbClr val="D31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464461" y="2590801"/>
            <a:ext cx="3477619" cy="154432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What healthy snacks can  we find in other countries?</a:t>
            </a:r>
            <a:endParaRPr/>
          </a:p>
        </p:txBody>
      </p:sp>
      <p:sp>
        <p:nvSpPr>
          <p:cNvPr descr="Image of crackers." id="255" name="Google Shape;255;p17"/>
          <p:cNvSpPr/>
          <p:nvPr/>
        </p:nvSpPr>
        <p:spPr>
          <a:xfrm flipH="1">
            <a:off x="682720" y="3846375"/>
            <a:ext cx="3048452" cy="3115704"/>
          </a:xfrm>
          <a:prstGeom prst="round2SameRect">
            <a:avLst>
              <a:gd fmla="val 5002" name="adj1"/>
              <a:gd fmla="val 0" name="adj2"/>
            </a:avLst>
          </a:prstGeom>
          <a:blipFill rotWithShape="1">
            <a:blip r:embed="rId3">
              <a:alphaModFix/>
            </a:blip>
            <a:stretch>
              <a:fillRect b="-15222" l="-28538" r="-3710" t="-5728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4402679" y="2590801"/>
            <a:ext cx="3477620" cy="3228111"/>
          </a:xfrm>
          <a:prstGeom prst="round2SameRect">
            <a:avLst>
              <a:gd fmla="val 3472" name="adj1"/>
              <a:gd fmla="val 0" name="adj2"/>
            </a:avLst>
          </a:prstGeom>
          <a:solidFill>
            <a:srgbClr val="D31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Image of a foot playing a game of hacky sack." id="257" name="Google Shape;257;p17"/>
          <p:cNvSpPr/>
          <p:nvPr/>
        </p:nvSpPr>
        <p:spPr>
          <a:xfrm>
            <a:off x="4604480" y="2789735"/>
            <a:ext cx="3048452" cy="3115704"/>
          </a:xfrm>
          <a:prstGeom prst="round2SameRect">
            <a:avLst>
              <a:gd fmla="val 5002" name="adj1"/>
              <a:gd fmla="val 0" name="adj2"/>
            </a:avLst>
          </a:prstGeom>
          <a:blipFill rotWithShape="1">
            <a:blip r:embed="rId4">
              <a:alphaModFix/>
            </a:blip>
            <a:stretch>
              <a:fillRect b="0" l="-26654" r="-26654"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4402680" y="5618480"/>
            <a:ext cx="3477619" cy="154432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What would help me to  move more every day?</a:t>
            </a:r>
            <a:endParaRPr/>
          </a:p>
        </p:txBody>
      </p:sp>
      <p:sp>
        <p:nvSpPr>
          <p:cNvPr id="259" name="Google Shape;259;p17"/>
          <p:cNvSpPr/>
          <p:nvPr/>
        </p:nvSpPr>
        <p:spPr>
          <a:xfrm>
            <a:off x="8334199" y="2590801"/>
            <a:ext cx="3484319" cy="154432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What can we learn about  mental wellbeing?</a:t>
            </a:r>
            <a:endParaRPr/>
          </a:p>
        </p:txBody>
      </p:sp>
      <p:sp>
        <p:nvSpPr>
          <p:cNvPr id="260" name="Google Shape;260;p17"/>
          <p:cNvSpPr/>
          <p:nvPr/>
        </p:nvSpPr>
        <p:spPr>
          <a:xfrm rot="10800000">
            <a:off x="8334198" y="3934687"/>
            <a:ext cx="3484320" cy="3228111"/>
          </a:xfrm>
          <a:prstGeom prst="round2SameRect">
            <a:avLst>
              <a:gd fmla="val 3472" name="adj1"/>
              <a:gd fmla="val 0" name="adj2"/>
            </a:avLst>
          </a:prstGeom>
          <a:solidFill>
            <a:srgbClr val="D31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Image of a waterfall." id="261" name="Google Shape;261;p17"/>
          <p:cNvSpPr/>
          <p:nvPr/>
        </p:nvSpPr>
        <p:spPr>
          <a:xfrm flipH="1">
            <a:off x="8546560" y="3846375"/>
            <a:ext cx="3048452" cy="3115704"/>
          </a:xfrm>
          <a:prstGeom prst="round2SameRect">
            <a:avLst>
              <a:gd fmla="val 5002" name="adj1"/>
              <a:gd fmla="val 0" name="adj2"/>
            </a:avLst>
          </a:prstGeom>
          <a:blipFill rotWithShape="1">
            <a:blip r:embed="rId5">
              <a:alphaModFix/>
            </a:blip>
            <a:stretch>
              <a:fillRect b="0" l="-29250" r="-49891" t="-16414"/>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2286936" y="2590801"/>
            <a:ext cx="3484320" cy="3228111"/>
          </a:xfrm>
          <a:prstGeom prst="round2SameRect">
            <a:avLst>
              <a:gd fmla="val 3472" name="adj1"/>
              <a:gd fmla="val 0" name="adj2"/>
            </a:avLst>
          </a:prstGeom>
          <a:solidFill>
            <a:srgbClr val="D3114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descr="Image of a futuristic park, with vertical gardens. " id="263" name="Google Shape;263;p17"/>
          <p:cNvSpPr/>
          <p:nvPr/>
        </p:nvSpPr>
        <p:spPr>
          <a:xfrm>
            <a:off x="12498800" y="2789735"/>
            <a:ext cx="3048452" cy="3029177"/>
          </a:xfrm>
          <a:prstGeom prst="round2SameRect">
            <a:avLst>
              <a:gd fmla="val 5002" name="adj1"/>
              <a:gd fmla="val 0" name="adj2"/>
            </a:avLst>
          </a:prstGeom>
          <a:blipFill rotWithShape="1">
            <a:blip r:embed="rId6">
              <a:alphaModFix/>
            </a:blip>
            <a:stretch>
              <a:fillRect b="-7268" l="-71388" r="-35425" t="-31669"/>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293637" y="5618480"/>
            <a:ext cx="3477619" cy="1544320"/>
          </a:xfrm>
          <a:prstGeom prst="roundRect">
            <a:avLst>
              <a:gd fmla="val 6827" name="adj"/>
            </a:avLst>
          </a:prstGeom>
          <a:solidFill>
            <a:srgbClr val="D31145"/>
          </a:solidFill>
          <a:ln>
            <a:noFill/>
          </a:ln>
        </p:spPr>
        <p:txBody>
          <a:bodyPr anchorCtr="0" anchor="ctr" bIns="72000" lIns="180000" spcFirstLastPara="1" rIns="180000" wrap="square" tIns="72000">
            <a:noAutofit/>
          </a:bodyPr>
          <a:lstStyle/>
          <a:p>
            <a:pPr indent="0" lvl="0" marL="0" marR="0" rtl="0" algn="l">
              <a:spcBef>
                <a:spcPts val="0"/>
              </a:spcBef>
              <a:spcAft>
                <a:spcPts val="0"/>
              </a:spcAft>
              <a:buNone/>
            </a:pPr>
            <a:r>
              <a:rPr lang="en-US" sz="2000">
                <a:solidFill>
                  <a:schemeClr val="lt1"/>
                </a:solidFill>
                <a:latin typeface="Arial"/>
                <a:ea typeface="Arial"/>
                <a:cs typeface="Arial"/>
                <a:sym typeface="Arial"/>
              </a:rPr>
              <a:t>What do sustainable  spaces look like around  the world?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