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Nunito Sans" charset="1" panose="00000500000000000000"/>
      <p:regular r:id="rId10"/>
    </p:embeddedFont>
    <p:embeddedFont>
      <p:font typeface="Nunito Sans Bold" charset="1" panose="00000800000000000000"/>
      <p:regular r:id="rId11"/>
    </p:embeddedFont>
    <p:embeddedFont>
      <p:font typeface="Nunito Sans Italics" charset="1" panose="00000500000000000000"/>
      <p:regular r:id="rId12"/>
    </p:embeddedFont>
    <p:embeddedFont>
      <p:font typeface="Nunito Sans Bold Italics" charset="1" panose="00000800000000000000"/>
      <p:regular r:id="rId13"/>
    </p:embeddedFont>
    <p:embeddedFont>
      <p:font typeface="Nunito Sans Extra-Light" charset="1" panose="00000300000000000000"/>
      <p:regular r:id="rId14"/>
    </p:embeddedFont>
    <p:embeddedFont>
      <p:font typeface="Nunito Sans Extra-Light Italics" charset="1" panose="00000300000000000000"/>
      <p:regular r:id="rId15"/>
    </p:embeddedFont>
    <p:embeddedFont>
      <p:font typeface="Nunito Sans Light" charset="1" panose="00000400000000000000"/>
      <p:regular r:id="rId16"/>
    </p:embeddedFont>
    <p:embeddedFont>
      <p:font typeface="Nunito Sans Light Italics" charset="1" panose="00000400000000000000"/>
      <p:regular r:id="rId17"/>
    </p:embeddedFont>
    <p:embeddedFont>
      <p:font typeface="Nunito Sans Semi-Bold" charset="1" panose="00000700000000000000"/>
      <p:regular r:id="rId18"/>
    </p:embeddedFont>
    <p:embeddedFont>
      <p:font typeface="Nunito Sans Semi-Bold Italics" charset="1" panose="00000700000000000000"/>
      <p:regular r:id="rId19"/>
    </p:embeddedFont>
    <p:embeddedFont>
      <p:font typeface="Nunito Sans Ultra-Bold" charset="1" panose="00000900000000000000"/>
      <p:regular r:id="rId20"/>
    </p:embeddedFont>
    <p:embeddedFont>
      <p:font typeface="Nunito Sans Ultra-Bold Italics" charset="1" panose="00000900000000000000"/>
      <p:regular r:id="rId21"/>
    </p:embeddedFont>
    <p:embeddedFont>
      <p:font typeface="Nunito Sans Heavy" charset="1" panose="00000A00000000000000"/>
      <p:regular r:id="rId22"/>
    </p:embeddedFont>
    <p:embeddedFont>
      <p:font typeface="Nunito Sans Heavy Italics" charset="1" panose="00000A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jpeg" Type="http://schemas.openxmlformats.org/officeDocument/2006/relationships/image"/><Relationship Id="rId4" Target="https://youtu.be/e8K9TyeLnkM" TargetMode="External" Type="http://schemas.openxmlformats.org/officeDocument/2006/relationships/video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jpeg" Type="http://schemas.openxmlformats.org/officeDocument/2006/relationships/image"/><Relationship Id="rId4" Target="https://youtu.be/w06mv_VcXP8" TargetMode="External" Type="http://schemas.openxmlformats.org/officeDocument/2006/relationships/video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jpeg" Type="http://schemas.openxmlformats.org/officeDocument/2006/relationships/image"/><Relationship Id="rId4" Target="https://youtu.be/1uWeZXivobo" TargetMode="External" Type="http://schemas.openxmlformats.org/officeDocument/2006/relationships/video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jpeg" Type="http://schemas.openxmlformats.org/officeDocument/2006/relationships/image"/><Relationship Id="rId4" Target="https://youtu.be/2fdTRs6BsSs" TargetMode="External" Type="http://schemas.openxmlformats.org/officeDocument/2006/relationships/video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8455093"/>
            <a:ext cx="1205267" cy="803207"/>
          </a:xfrm>
          <a:custGeom>
            <a:avLst/>
            <a:gdLst/>
            <a:ahLst/>
            <a:cxnLst/>
            <a:rect r="r" b="b" t="t" l="l"/>
            <a:pathLst>
              <a:path h="803207" w="1205267">
                <a:moveTo>
                  <a:pt x="0" y="0"/>
                </a:moveTo>
                <a:lnTo>
                  <a:pt x="1205267" y="0"/>
                </a:lnTo>
                <a:lnTo>
                  <a:pt x="1205267" y="803207"/>
                </a:lnTo>
                <a:lnTo>
                  <a:pt x="0" y="8032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9431272" y="1028700"/>
            <a:ext cx="7828028" cy="7827997"/>
            <a:chOff x="0" y="0"/>
            <a:chExt cx="6350025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3"/>
              <a:stretch>
                <a:fillRect l="-24999" t="0" r="-24999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455980" y="8455342"/>
            <a:ext cx="1357082" cy="802958"/>
          </a:xfrm>
          <a:custGeom>
            <a:avLst/>
            <a:gdLst/>
            <a:ahLst/>
            <a:cxnLst/>
            <a:rect r="r" b="b" t="t" l="l"/>
            <a:pathLst>
              <a:path h="802958" w="1357082">
                <a:moveTo>
                  <a:pt x="0" y="0"/>
                </a:moveTo>
                <a:lnTo>
                  <a:pt x="1357081" y="0"/>
                </a:lnTo>
                <a:lnTo>
                  <a:pt x="1357081" y="802958"/>
                </a:lnTo>
                <a:lnTo>
                  <a:pt x="0" y="802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6774498" cy="3890894"/>
            <a:chOff x="0" y="0"/>
            <a:chExt cx="9032664" cy="518785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4638541"/>
              <a:ext cx="6287418" cy="5493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161"/>
                </a:lnSpc>
              </a:pPr>
              <a:r>
                <a:rPr lang="en-US" sz="2900">
                  <a:solidFill>
                    <a:srgbClr val="000000"/>
                  </a:solidFill>
                  <a:latin typeface="Nunito Sans Semi-Bold"/>
                </a:rPr>
                <a:t>Get ready to make change!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61925"/>
              <a:ext cx="9032664" cy="42861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216"/>
                </a:lnSpc>
              </a:pPr>
              <a:r>
                <a:rPr lang="en-US" sz="8299">
                  <a:solidFill>
                    <a:srgbClr val="000000"/>
                  </a:solidFill>
                  <a:latin typeface="Nunito Sans Ultra-Bold"/>
                </a:rPr>
                <a:t>Short Films for Behaviour Change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551552" y="8989881"/>
            <a:ext cx="1205267" cy="803207"/>
          </a:xfrm>
          <a:custGeom>
            <a:avLst/>
            <a:gdLst/>
            <a:ahLst/>
            <a:cxnLst/>
            <a:rect r="r" b="b" t="t" l="l"/>
            <a:pathLst>
              <a:path h="803207" w="1205267">
                <a:moveTo>
                  <a:pt x="0" y="0"/>
                </a:moveTo>
                <a:lnTo>
                  <a:pt x="1205267" y="0"/>
                </a:lnTo>
                <a:lnTo>
                  <a:pt x="1205267" y="803207"/>
                </a:lnTo>
                <a:lnTo>
                  <a:pt x="0" y="8032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>
            <a:videoFile r:link="rId4"/>
          </p:nvPr>
        </p:nvPicPr>
        <p:blipFill>
          <a:blip r:embed="rId3"/>
          <a:stretch>
            <a:fillRect/>
          </a:stretch>
        </p:blipFill>
        <p:spPr>
          <a:xfrm rot="0">
            <a:off x="0" y="0"/>
            <a:ext cx="18288000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551552" y="8989881"/>
            <a:ext cx="1205267" cy="803207"/>
          </a:xfrm>
          <a:custGeom>
            <a:avLst/>
            <a:gdLst/>
            <a:ahLst/>
            <a:cxnLst/>
            <a:rect r="r" b="b" t="t" l="l"/>
            <a:pathLst>
              <a:path h="803207" w="1205267">
                <a:moveTo>
                  <a:pt x="0" y="0"/>
                </a:moveTo>
                <a:lnTo>
                  <a:pt x="1205267" y="0"/>
                </a:lnTo>
                <a:lnTo>
                  <a:pt x="1205267" y="803207"/>
                </a:lnTo>
                <a:lnTo>
                  <a:pt x="0" y="8032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>
            <a:videoFile r:link="rId4"/>
          </p:nvPr>
        </p:nvPicPr>
        <p:blipFill>
          <a:blip r:embed="rId3"/>
          <a:stretch>
            <a:fillRect/>
          </a:stretch>
        </p:blipFill>
        <p:spPr>
          <a:xfrm rot="0">
            <a:off x="0" y="0"/>
            <a:ext cx="18288000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551552" y="8989881"/>
            <a:ext cx="1205267" cy="803207"/>
          </a:xfrm>
          <a:custGeom>
            <a:avLst/>
            <a:gdLst/>
            <a:ahLst/>
            <a:cxnLst/>
            <a:rect r="r" b="b" t="t" l="l"/>
            <a:pathLst>
              <a:path h="803207" w="1205267">
                <a:moveTo>
                  <a:pt x="0" y="0"/>
                </a:moveTo>
                <a:lnTo>
                  <a:pt x="1205267" y="0"/>
                </a:lnTo>
                <a:lnTo>
                  <a:pt x="1205267" y="803207"/>
                </a:lnTo>
                <a:lnTo>
                  <a:pt x="0" y="8032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>
            <a:videoFile r:link="rId4"/>
          </p:nvPr>
        </p:nvPicPr>
        <p:blipFill>
          <a:blip r:embed="rId3"/>
          <a:stretch>
            <a:fillRect/>
          </a:stretch>
        </p:blipFill>
        <p:spPr>
          <a:xfrm rot="0">
            <a:off x="0" y="0"/>
            <a:ext cx="18288002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551552" y="8989881"/>
            <a:ext cx="1205267" cy="803207"/>
          </a:xfrm>
          <a:custGeom>
            <a:avLst/>
            <a:gdLst/>
            <a:ahLst/>
            <a:cxnLst/>
            <a:rect r="r" b="b" t="t" l="l"/>
            <a:pathLst>
              <a:path h="803207" w="1205267">
                <a:moveTo>
                  <a:pt x="0" y="0"/>
                </a:moveTo>
                <a:lnTo>
                  <a:pt x="1205267" y="0"/>
                </a:lnTo>
                <a:lnTo>
                  <a:pt x="1205267" y="803207"/>
                </a:lnTo>
                <a:lnTo>
                  <a:pt x="0" y="8032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>
            <a:videoFile r:link="rId4"/>
          </p:nvPr>
        </p:nvPicPr>
        <p:blipFill>
          <a:blip r:embed="rId3"/>
          <a:stretch>
            <a:fillRect/>
          </a:stretch>
        </p:blipFill>
        <p:spPr>
          <a:xfrm rot="0">
            <a:off x="0" y="0"/>
            <a:ext cx="18288002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DAFtpSO_k98</dc:identifier>
  <dcterms:modified xsi:type="dcterms:W3CDTF">2011-08-01T06:04:30Z</dcterms:modified>
  <cp:revision>1</cp:revision>
  <dc:title>Visy CDS Vic Short Films</dc:title>
</cp:coreProperties>
</file>