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9144000" cx="16256000"/>
  <p:notesSz cx="16256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80">
          <p15:clr>
            <a:srgbClr val="A4A3A4"/>
          </p15:clr>
        </p15:guide>
        <p15:guide id="2" pos="4304">
          <p15:clr>
            <a:srgbClr val="A4A3A4"/>
          </p15:clr>
        </p15:guide>
        <p15:guide id="3" orient="horz" pos="2928">
          <p15:clr>
            <a:srgbClr val="A4A3A4"/>
          </p15:clr>
        </p15:guide>
        <p15:guide id="4" pos="2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4F16E26-12F8-4CE6-8305-BF37E01137C1}">
  <a:tblStyle styleId="{04F16E26-12F8-4CE6-8305-BF37E01137C1}" styleName="Table_0">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80" orient="horz"/>
        <p:guide pos="4304"/>
        <p:guide pos="2928" orient="horz"/>
        <p:guide pos="272"/>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7043738" cy="458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 name="Google Shape;4;n"/>
          <p:cNvSpPr txBox="1"/>
          <p:nvPr>
            <p:ph idx="10" type="dt"/>
          </p:nvPr>
        </p:nvSpPr>
        <p:spPr>
          <a:xfrm>
            <a:off x="9207500" y="0"/>
            <a:ext cx="7045325" cy="458788"/>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 name="Google Shape;5;n"/>
          <p:cNvSpPr/>
          <p:nvPr>
            <p:ph idx="3"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7043738" cy="45878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n"/>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t>‹#›</a:t>
            </a:fld>
            <a:endParaRPr sz="1200"/>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esco.org/archives/multimedia/document-3168"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portaus.gov.au/yulunga?result_704748_result_page=3" TargetMode="External"/><Relationship Id="rId3" Type="http://schemas.openxmlformats.org/officeDocument/2006/relationships/hyperlink" Target="https://www.sportaus.gov.au/__data/assets/pdf_file/0010/704854/keentan.pdf"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0: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10: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800" u="none" strike="noStrike">
                <a:solidFill>
                  <a:srgbClr val="000000"/>
                </a:solidFill>
                <a:latin typeface="Arial"/>
                <a:ea typeface="Arial"/>
                <a:cs typeface="Arial"/>
                <a:sym typeface="Arial"/>
              </a:rPr>
              <a:t>Introduce the task – students are going to investigate what changes they feel/see/hear after different activities.</a:t>
            </a:r>
            <a:endParaRPr/>
          </a:p>
          <a:p>
            <a:pPr indent="0" lvl="0" marL="0" rtl="0" algn="l">
              <a:spcBef>
                <a:spcPts val="0"/>
              </a:spcBef>
              <a:spcAft>
                <a:spcPts val="0"/>
              </a:spcAft>
              <a:buNone/>
            </a:pPr>
            <a:r>
              <a:t/>
            </a:r>
            <a:endParaRPr b="0"/>
          </a:p>
          <a:p>
            <a:pPr indent="-342900" lvl="0" marL="342900" rtl="0" algn="l">
              <a:spcBef>
                <a:spcPts val="0"/>
              </a:spcBef>
              <a:spcAft>
                <a:spcPts val="0"/>
              </a:spcAft>
              <a:buClr>
                <a:srgbClr val="000000"/>
              </a:buClr>
              <a:buSzPts val="1800"/>
              <a:buFont typeface="Calibri"/>
              <a:buAutoNum type="arabicPeriod"/>
            </a:pPr>
            <a:r>
              <a:rPr b="0" i="0" lang="en-GB" sz="1800" u="none" strike="noStrike">
                <a:solidFill>
                  <a:srgbClr val="000000"/>
                </a:solidFill>
                <a:latin typeface="Arial"/>
                <a:ea typeface="Arial"/>
                <a:cs typeface="Arial"/>
                <a:sym typeface="Arial"/>
              </a:rPr>
              <a:t>Ask students to complete the first animal-themed movement ‘glide like an eagle’ for approx. one minute.</a:t>
            </a:r>
            <a:endParaRPr/>
          </a:p>
          <a:p>
            <a:pPr indent="-342900" lvl="0" marL="342900" rtl="0" algn="l">
              <a:spcBef>
                <a:spcPts val="0"/>
              </a:spcBef>
              <a:spcAft>
                <a:spcPts val="0"/>
              </a:spcAft>
              <a:buClr>
                <a:srgbClr val="000000"/>
              </a:buClr>
              <a:buSzPts val="1800"/>
              <a:buFont typeface="Calibri"/>
              <a:buAutoNum type="arabicPeriod"/>
            </a:pPr>
            <a:r>
              <a:rPr b="0" i="0" lang="en-GB" sz="1800" u="none" strike="noStrike">
                <a:solidFill>
                  <a:srgbClr val="000000"/>
                </a:solidFill>
                <a:latin typeface="Arial"/>
                <a:ea typeface="Arial"/>
                <a:cs typeface="Arial"/>
                <a:sym typeface="Arial"/>
              </a:rPr>
              <a:t>Repeat with the next movement (crawl like a caterpillar). </a:t>
            </a:r>
            <a:endParaRPr/>
          </a:p>
          <a:p>
            <a:pPr indent="-342900" lvl="0" marL="342900" rtl="0" algn="l">
              <a:spcBef>
                <a:spcPts val="0"/>
              </a:spcBef>
              <a:spcAft>
                <a:spcPts val="0"/>
              </a:spcAft>
              <a:buClr>
                <a:srgbClr val="000000"/>
              </a:buClr>
              <a:buSzPts val="1800"/>
              <a:buFont typeface="Calibri"/>
              <a:buAutoNum type="arabicPeriod"/>
            </a:pPr>
            <a:r>
              <a:rPr b="0" i="0" lang="en-GB" sz="1800" u="none" strike="noStrike">
                <a:solidFill>
                  <a:srgbClr val="000000"/>
                </a:solidFill>
                <a:latin typeface="Arial"/>
                <a:ea typeface="Arial"/>
                <a:cs typeface="Arial"/>
                <a:sym typeface="Arial"/>
              </a:rPr>
              <a:t>Repeat with the next movement (hop like a rabbit). Students should feel different sensations in their body and different feelings for the different exercises.  </a:t>
            </a:r>
            <a:endParaRPr/>
          </a:p>
          <a:p>
            <a:pPr indent="0" lvl="0" marL="0" rtl="0" algn="l">
              <a:spcBef>
                <a:spcPts val="0"/>
              </a:spcBef>
              <a:spcAft>
                <a:spcPts val="0"/>
              </a:spcAft>
              <a:buNone/>
            </a:pPr>
            <a:br>
              <a:rPr b="0" lang="en-GB"/>
            </a:br>
            <a:r>
              <a:rPr b="0" i="0" lang="en-GB" sz="1800" u="none" strike="noStrike">
                <a:solidFill>
                  <a:srgbClr val="000000"/>
                </a:solidFill>
                <a:latin typeface="Arial"/>
                <a:ea typeface="Arial"/>
                <a:cs typeface="Arial"/>
                <a:sym typeface="Arial"/>
              </a:rPr>
              <a:t>Encourage students consider:</a:t>
            </a:r>
            <a:endParaRPr b="0"/>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What do you feel? (e.g. getting hotter, feel sweaty, heart beating faster, calmer)</a:t>
            </a:r>
            <a:endParaRPr/>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What do you see? (e.g. red cheeks)</a:t>
            </a:r>
            <a:endParaRPr/>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What do you hear? (e.g. heavy breathing)</a:t>
            </a:r>
            <a:endParaRPr/>
          </a:p>
          <a:p>
            <a:pPr indent="0" lvl="0" marL="0" rtl="0" algn="l">
              <a:spcBef>
                <a:spcPts val="0"/>
              </a:spcBef>
              <a:spcAft>
                <a:spcPts val="0"/>
              </a:spcAft>
              <a:buNone/>
            </a:pPr>
            <a:br>
              <a:rPr b="0" lang="en-GB"/>
            </a:br>
            <a:r>
              <a:rPr b="0" i="0" lang="en-GB" sz="1800" u="none" strike="noStrike">
                <a:solidFill>
                  <a:srgbClr val="000000"/>
                </a:solidFill>
                <a:latin typeface="Arial"/>
                <a:ea typeface="Arial"/>
                <a:cs typeface="Arial"/>
                <a:sym typeface="Arial"/>
              </a:rPr>
              <a:t>Discuss as as a class, or students could work in groups and draw/write their answers on the </a:t>
            </a:r>
            <a:r>
              <a:rPr b="1" i="0" lang="en-GB" sz="1800" u="none" strike="noStrike">
                <a:solidFill>
                  <a:srgbClr val="000000"/>
                </a:solidFill>
                <a:latin typeface="Arial"/>
                <a:ea typeface="Arial"/>
                <a:cs typeface="Arial"/>
                <a:sym typeface="Arial"/>
              </a:rPr>
              <a:t>body template worksheet.</a:t>
            </a:r>
            <a:r>
              <a:rPr b="0" i="0" lang="en-GB" sz="1200" u="none" strike="noStrike">
                <a:solidFill>
                  <a:schemeClr val="dk1"/>
                </a:solidFill>
                <a:latin typeface="Calibri"/>
                <a:ea typeface="Calibri"/>
                <a:cs typeface="Calibri"/>
                <a:sym typeface="Calibri"/>
              </a:rPr>
              <a:t> This will </a:t>
            </a:r>
            <a:r>
              <a:rPr b="0" i="0" lang="en-GB" sz="1200" u="none" strike="noStrike">
                <a:solidFill>
                  <a:srgbClr val="000000"/>
                </a:solidFill>
                <a:latin typeface="Arial"/>
                <a:ea typeface="Arial"/>
                <a:cs typeface="Arial"/>
                <a:sym typeface="Arial"/>
              </a:rPr>
              <a:t>help students discuss how they feel during each activity (e.g. gliding like an eagle feels calm – write this on the head for calm mind, arms feel loose/not tense).</a:t>
            </a:r>
            <a:endParaRPr/>
          </a:p>
          <a:p>
            <a:pPr indent="0" lvl="0" marL="0" rtl="0" algn="l">
              <a:spcBef>
                <a:spcPts val="0"/>
              </a:spcBef>
              <a:spcAft>
                <a:spcPts val="0"/>
              </a:spcAft>
              <a:buNone/>
            </a:pPr>
            <a:r>
              <a:t/>
            </a:r>
            <a:endParaRPr/>
          </a:p>
        </p:txBody>
      </p:sp>
      <p:sp>
        <p:nvSpPr>
          <p:cNvPr id="407" name="Google Shape;407;p10: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1: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1: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800" u="none" strike="noStrike">
                <a:solidFill>
                  <a:srgbClr val="000000"/>
                </a:solidFill>
                <a:latin typeface="Arial"/>
                <a:ea typeface="Arial"/>
                <a:cs typeface="Arial"/>
                <a:sym typeface="Arial"/>
              </a:rPr>
              <a:t>Ask students what kind of changes they observed, before revealing the key benefits of exercise. How does this fit with their observations? (E.g. felt happier, exercise impact mood, felt their heart beat faster, exercise helps keep your heart healthy.) If students have used the template - ask them to add the key benefits to their sheet.</a:t>
            </a:r>
            <a:endParaRPr b="0"/>
          </a:p>
          <a:p>
            <a:pPr indent="0" lvl="0" marL="0" rtl="0" algn="l">
              <a:spcBef>
                <a:spcPts val="0"/>
              </a:spcBef>
              <a:spcAft>
                <a:spcPts val="0"/>
              </a:spcAft>
              <a:buNone/>
            </a:pPr>
            <a:br>
              <a:rPr b="0" lang="en-GB"/>
            </a:br>
            <a:r>
              <a:rPr b="0" i="0" lang="en-GB" sz="1800" u="none" strike="noStrike">
                <a:solidFill>
                  <a:srgbClr val="000000"/>
                </a:solidFill>
                <a:latin typeface="Arial"/>
                <a:ea typeface="Arial"/>
                <a:cs typeface="Arial"/>
                <a:sym typeface="Arial"/>
              </a:rPr>
              <a:t>More information:</a:t>
            </a:r>
            <a:endParaRPr b="0"/>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Better mood – exercise releases chemicals called endorphins, which can make you feel happy and energised. Slower exercises and deep breathing can also help calm you: every breath sends millions of messages to your brain, so slowing your breathing can slow this down and help you think more clearly. </a:t>
            </a:r>
            <a:endParaRPr/>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Brain health – exercise creates new connections in your brain (neural pathways) which helps keep your brain healthy. This can help you concentrate and help your memory.</a:t>
            </a:r>
            <a:endParaRPr/>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Helps you sleep – as well as slow exercises to calm you down, high-energy exercise earlier in the day can help you get to sleep faster and sleep for longer at night. </a:t>
            </a:r>
            <a:endParaRPr/>
          </a:p>
          <a:p>
            <a:pPr indent="0" lvl="0" marL="0" rtl="0" algn="l">
              <a:spcBef>
                <a:spcPts val="0"/>
              </a:spcBef>
              <a:spcAft>
                <a:spcPts val="0"/>
              </a:spcAft>
              <a:buNone/>
            </a:pPr>
            <a:r>
              <a:t/>
            </a:r>
            <a:endParaRPr/>
          </a:p>
        </p:txBody>
      </p:sp>
      <p:sp>
        <p:nvSpPr>
          <p:cNvPr id="430" name="Google Shape;430;p11: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2: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12: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800" u="none" strike="noStrike">
                <a:solidFill>
                  <a:srgbClr val="000000"/>
                </a:solidFill>
                <a:latin typeface="Arial"/>
                <a:ea typeface="Arial"/>
                <a:cs typeface="Arial"/>
                <a:sym typeface="Arial"/>
              </a:rPr>
              <a:t>More information:</a:t>
            </a:r>
            <a:endParaRPr b="0"/>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Stronger heart – your heart is a muscle too and exercise makes it stronger. This reduces the chance of diseases like heart disease in the future and helps improve how your blood flows around your body, carrying all the oxygen you need to different parts. </a:t>
            </a:r>
            <a:endParaRPr/>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Stronger bones and muscles – makes your bones stronger. This is particularly important for children and young people as you grow. </a:t>
            </a:r>
            <a:endParaRPr/>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Healthy lungs – helps with breathing, making sure you get the oxygen you need. </a:t>
            </a:r>
            <a:endParaRPr/>
          </a:p>
          <a:p>
            <a:pPr indent="0" lvl="0" marL="0" rtl="0" algn="l">
              <a:spcBef>
                <a:spcPts val="0"/>
              </a:spcBef>
              <a:spcAft>
                <a:spcPts val="0"/>
              </a:spcAft>
              <a:buNone/>
            </a:pPr>
            <a:r>
              <a:t/>
            </a:r>
            <a:endParaRPr/>
          </a:p>
        </p:txBody>
      </p:sp>
      <p:sp>
        <p:nvSpPr>
          <p:cNvPr id="455" name="Google Shape;455;p12: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3: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13: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800" u="none" strike="noStrike">
                <a:solidFill>
                  <a:srgbClr val="000000"/>
                </a:solidFill>
                <a:latin typeface="Arial"/>
                <a:ea typeface="Arial"/>
                <a:cs typeface="Arial"/>
                <a:sym typeface="Arial"/>
              </a:rPr>
              <a:t>Ask students to work in groups to design a short exercise/dance routine that could fit into the school day. Provide students with some music and the </a:t>
            </a:r>
            <a:r>
              <a:rPr b="1" i="0" lang="en-GB" sz="1800" u="none" strike="noStrike">
                <a:solidFill>
                  <a:srgbClr val="000000"/>
                </a:solidFill>
                <a:latin typeface="Arial"/>
                <a:ea typeface="Arial"/>
                <a:cs typeface="Arial"/>
                <a:sym typeface="Arial"/>
              </a:rPr>
              <a:t>Routine designers cards</a:t>
            </a:r>
            <a:r>
              <a:rPr b="0" i="0" lang="en-GB" sz="1800" u="none" strike="noStrike">
                <a:solidFill>
                  <a:srgbClr val="000000"/>
                </a:solidFill>
                <a:latin typeface="Arial"/>
                <a:ea typeface="Arial"/>
                <a:cs typeface="Arial"/>
                <a:sym typeface="Arial"/>
              </a:rPr>
              <a:t>, which they can sequence to create their own dance routine.</a:t>
            </a:r>
            <a:endParaRPr b="0"/>
          </a:p>
          <a:p>
            <a:pPr indent="0" lvl="0" marL="0" rtl="0" algn="l">
              <a:spcBef>
                <a:spcPts val="0"/>
              </a:spcBef>
              <a:spcAft>
                <a:spcPts val="0"/>
              </a:spcAft>
              <a:buNone/>
            </a:pPr>
            <a:br>
              <a:rPr b="0" lang="en-GB"/>
            </a:br>
            <a:r>
              <a:rPr b="1" i="0" lang="en-GB" sz="1800" u="none" strike="noStrike">
                <a:solidFill>
                  <a:srgbClr val="000000"/>
                </a:solidFill>
                <a:latin typeface="Arial"/>
                <a:ea typeface="Arial"/>
                <a:cs typeface="Arial"/>
                <a:sym typeface="Arial"/>
              </a:rPr>
              <a:t>Challenge:</a:t>
            </a:r>
            <a:r>
              <a:rPr b="0" i="0" lang="en-GB" sz="1800" u="none" strike="noStrike">
                <a:solidFill>
                  <a:srgbClr val="000000"/>
                </a:solidFill>
                <a:latin typeface="Arial"/>
                <a:ea typeface="Arial"/>
                <a:cs typeface="Arial"/>
                <a:sym typeface="Arial"/>
              </a:rPr>
              <a:t> Students can use the </a:t>
            </a:r>
            <a:r>
              <a:rPr b="1" i="0" lang="en-GB" sz="1800" u="none" strike="noStrike">
                <a:solidFill>
                  <a:srgbClr val="000000"/>
                </a:solidFill>
                <a:latin typeface="Arial"/>
                <a:ea typeface="Arial"/>
                <a:cs typeface="Arial"/>
                <a:sym typeface="Arial"/>
              </a:rPr>
              <a:t>Our active routine</a:t>
            </a:r>
            <a:r>
              <a:rPr b="0" i="0" lang="en-GB" sz="1800" u="none" strike="noStrike">
                <a:solidFill>
                  <a:srgbClr val="000000"/>
                </a:solidFill>
                <a:latin typeface="Arial"/>
                <a:ea typeface="Arial"/>
                <a:cs typeface="Arial"/>
                <a:sym typeface="Arial"/>
              </a:rPr>
              <a:t> </a:t>
            </a:r>
            <a:r>
              <a:rPr b="1" i="0" lang="en-GB" sz="1800" u="none" strike="noStrike">
                <a:solidFill>
                  <a:srgbClr val="000000"/>
                </a:solidFill>
                <a:latin typeface="Arial"/>
                <a:ea typeface="Arial"/>
                <a:cs typeface="Arial"/>
                <a:sym typeface="Arial"/>
              </a:rPr>
              <a:t>worksheet</a:t>
            </a:r>
            <a:r>
              <a:rPr b="0" i="0" lang="en-GB" sz="1800" u="none" strike="noStrike">
                <a:solidFill>
                  <a:srgbClr val="000000"/>
                </a:solidFill>
                <a:latin typeface="Arial"/>
                <a:ea typeface="Arial"/>
                <a:cs typeface="Arial"/>
                <a:sym typeface="Arial"/>
              </a:rPr>
              <a:t> to record their routine, or simply plain paper.</a:t>
            </a:r>
            <a:endParaRPr/>
          </a:p>
        </p:txBody>
      </p:sp>
      <p:sp>
        <p:nvSpPr>
          <p:cNvPr id="480" name="Google Shape;480;p13: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4: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14: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800" u="none" strike="noStrike">
                <a:solidFill>
                  <a:srgbClr val="000000"/>
                </a:solidFill>
                <a:latin typeface="Arial"/>
                <a:ea typeface="Arial"/>
                <a:cs typeface="Arial"/>
                <a:sym typeface="Arial"/>
              </a:rPr>
              <a:t>Ask students to think, pair and share to reflect on the lesson.</a:t>
            </a:r>
            <a:endParaRPr/>
          </a:p>
        </p:txBody>
      </p:sp>
      <p:sp>
        <p:nvSpPr>
          <p:cNvPr id="492" name="Google Shape;492;p14: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5:notes"/>
          <p:cNvSpPr txBox="1"/>
          <p:nvPr>
            <p:ph idx="1" type="body"/>
          </p:nvPr>
        </p:nvSpPr>
        <p:spPr>
          <a:xfrm>
            <a:off x="1625600" y="4400550"/>
            <a:ext cx="130048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15: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6: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16: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800"/>
              <a:t>Traditionally played in the Songkran (water splashing) festival in Thailand.</a:t>
            </a:r>
            <a:endParaRPr/>
          </a:p>
          <a:p>
            <a:pPr indent="0" lvl="0" marL="0" rtl="0" algn="l">
              <a:spcBef>
                <a:spcPts val="0"/>
              </a:spcBef>
              <a:spcAft>
                <a:spcPts val="0"/>
              </a:spcAft>
              <a:buNone/>
            </a:pPr>
            <a:r>
              <a:t/>
            </a:r>
            <a:endParaRPr b="1"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1" i="0" lang="en-GB" sz="1000" u="none" strike="noStrike">
                <a:solidFill>
                  <a:srgbClr val="000000"/>
                </a:solidFill>
                <a:latin typeface="Arial"/>
                <a:ea typeface="Arial"/>
                <a:cs typeface="Arial"/>
                <a:sym typeface="Arial"/>
              </a:rPr>
              <a:t>How to play:</a:t>
            </a:r>
            <a:endParaRPr/>
          </a:p>
          <a:p>
            <a:pPr indent="0" lvl="0" marL="0" rtl="0" algn="l">
              <a:spcBef>
                <a:spcPts val="0"/>
              </a:spcBef>
              <a:spcAft>
                <a:spcPts val="0"/>
              </a:spcAft>
              <a:buNone/>
            </a:pPr>
            <a:r>
              <a:t/>
            </a:r>
            <a:endParaRPr b="0"/>
          </a:p>
          <a:p>
            <a:pPr indent="-228600" lvl="0" marL="228600" rtl="0" algn="l">
              <a:spcBef>
                <a:spcPts val="0"/>
              </a:spcBef>
              <a:spcAft>
                <a:spcPts val="0"/>
              </a:spcAft>
              <a:buClr>
                <a:srgbClr val="000000"/>
              </a:buClr>
              <a:buSzPts val="1000"/>
              <a:buFont typeface="Calibri"/>
              <a:buAutoNum type="arabicPeriod"/>
            </a:pPr>
            <a:r>
              <a:rPr b="0" i="0" lang="en-GB" sz="1000" u="none" strike="noStrike">
                <a:solidFill>
                  <a:srgbClr val="000000"/>
                </a:solidFill>
                <a:latin typeface="Arial"/>
                <a:ea typeface="Arial"/>
                <a:cs typeface="Arial"/>
                <a:sym typeface="Arial"/>
              </a:rPr>
              <a:t>Divide into two teams - father snake and mother &amp; baby snakes.</a:t>
            </a:r>
            <a:endParaRPr/>
          </a:p>
          <a:p>
            <a:pPr indent="-228600" lvl="0" marL="228600" rtl="0" algn="l">
              <a:spcBef>
                <a:spcPts val="0"/>
              </a:spcBef>
              <a:spcAft>
                <a:spcPts val="0"/>
              </a:spcAft>
              <a:buClr>
                <a:srgbClr val="000000"/>
              </a:buClr>
              <a:buSzPts val="1000"/>
              <a:buFont typeface="Calibri"/>
              <a:buAutoNum type="arabicPeriod"/>
            </a:pPr>
            <a:r>
              <a:rPr b="0" i="0" lang="en-GB" sz="1000" u="none" strike="noStrike">
                <a:solidFill>
                  <a:srgbClr val="000000"/>
                </a:solidFill>
                <a:latin typeface="Arial"/>
                <a:ea typeface="Arial"/>
                <a:cs typeface="Arial"/>
                <a:sym typeface="Arial"/>
              </a:rPr>
              <a:t>Line up with players hand on waist of person in front.</a:t>
            </a:r>
            <a:endParaRPr/>
          </a:p>
          <a:p>
            <a:pPr indent="-228600" lvl="0" marL="228600" rtl="0" algn="l">
              <a:spcBef>
                <a:spcPts val="0"/>
              </a:spcBef>
              <a:spcAft>
                <a:spcPts val="0"/>
              </a:spcAft>
              <a:buClr>
                <a:srgbClr val="000000"/>
              </a:buClr>
              <a:buSzPts val="1000"/>
              <a:buFont typeface="Calibri"/>
              <a:buAutoNum type="arabicPeriod"/>
            </a:pPr>
            <a:r>
              <a:rPr b="0" i="0" lang="en-GB" sz="1000" u="none" strike="noStrike">
                <a:solidFill>
                  <a:srgbClr val="000000"/>
                </a:solidFill>
                <a:latin typeface="Arial"/>
                <a:ea typeface="Arial"/>
                <a:cs typeface="Arial"/>
                <a:sym typeface="Arial"/>
              </a:rPr>
              <a:t>Father and mother snake traditionally recite set words before starting (short version below!)  </a:t>
            </a:r>
            <a:endParaRPr/>
          </a:p>
          <a:p>
            <a:pPr indent="-285750" lvl="1" marL="742950" rtl="0" algn="l">
              <a:spcBef>
                <a:spcPts val="0"/>
              </a:spcBef>
              <a:spcAft>
                <a:spcPts val="0"/>
              </a:spcAft>
              <a:buClr>
                <a:srgbClr val="000000"/>
              </a:buClr>
              <a:buSzPts val="1000"/>
              <a:buFont typeface="Calibri"/>
              <a:buAutoNum type="romanLcPeriod"/>
            </a:pPr>
            <a:r>
              <a:rPr b="0" i="0" lang="en-GB" sz="1000" u="none" strike="noStrike">
                <a:solidFill>
                  <a:srgbClr val="000000"/>
                </a:solidFill>
                <a:latin typeface="Arial"/>
                <a:ea typeface="Arial"/>
                <a:cs typeface="Arial"/>
                <a:sym typeface="Arial"/>
              </a:rPr>
              <a:t>Father snake: Dear Mother Snake. </a:t>
            </a:r>
            <a:endParaRPr/>
          </a:p>
          <a:p>
            <a:pPr indent="-285750" lvl="1" marL="742950" rtl="0" algn="l">
              <a:spcBef>
                <a:spcPts val="0"/>
              </a:spcBef>
              <a:spcAft>
                <a:spcPts val="0"/>
              </a:spcAft>
              <a:buClr>
                <a:srgbClr val="000000"/>
              </a:buClr>
              <a:buSzPts val="1000"/>
              <a:buFont typeface="Calibri"/>
              <a:buAutoNum type="romanLcPeriod"/>
            </a:pPr>
            <a:r>
              <a:rPr b="0" i="0" lang="en-GB" sz="1000" u="none" strike="noStrike">
                <a:solidFill>
                  <a:srgbClr val="000000"/>
                </a:solidFill>
                <a:latin typeface="Arial"/>
                <a:ea typeface="Arial"/>
                <a:cs typeface="Arial"/>
                <a:sym typeface="Arial"/>
              </a:rPr>
              <a:t>Mother snake: Yes, Father Snake. </a:t>
            </a:r>
            <a:endParaRPr/>
          </a:p>
          <a:p>
            <a:pPr indent="-285750" lvl="1" marL="742950" rtl="0" algn="l">
              <a:spcBef>
                <a:spcPts val="0"/>
              </a:spcBef>
              <a:spcAft>
                <a:spcPts val="0"/>
              </a:spcAft>
              <a:buClr>
                <a:srgbClr val="000000"/>
              </a:buClr>
              <a:buSzPts val="1000"/>
              <a:buFont typeface="Calibri"/>
              <a:buAutoNum type="romanLcPeriod"/>
            </a:pPr>
            <a:r>
              <a:rPr b="0" i="0" lang="en-GB" sz="1000" u="none" strike="noStrike">
                <a:solidFill>
                  <a:srgbClr val="000000"/>
                </a:solidFill>
                <a:latin typeface="Arial"/>
                <a:ea typeface="Arial"/>
                <a:cs typeface="Arial"/>
                <a:sym typeface="Arial"/>
              </a:rPr>
              <a:t>Father snake: From which well do you drink? </a:t>
            </a:r>
            <a:endParaRPr/>
          </a:p>
          <a:p>
            <a:pPr indent="-285750" lvl="1" marL="742950" rtl="0" algn="l">
              <a:spcBef>
                <a:spcPts val="0"/>
              </a:spcBef>
              <a:spcAft>
                <a:spcPts val="0"/>
              </a:spcAft>
              <a:buClr>
                <a:srgbClr val="000000"/>
              </a:buClr>
              <a:buSzPts val="1000"/>
              <a:buFont typeface="Calibri"/>
              <a:buAutoNum type="romanLcPeriod"/>
            </a:pPr>
            <a:r>
              <a:rPr b="0" i="0" lang="en-GB" sz="1000" u="none" strike="noStrike">
                <a:solidFill>
                  <a:srgbClr val="000000"/>
                </a:solidFill>
                <a:latin typeface="Arial"/>
                <a:ea typeface="Arial"/>
                <a:cs typeface="Arial"/>
                <a:sym typeface="Arial"/>
              </a:rPr>
              <a:t>Mother snake: I drink from a well in the stone and we fly here and there. </a:t>
            </a:r>
            <a:endParaRPr/>
          </a:p>
          <a:p>
            <a:pPr indent="-285750" lvl="1" marL="742950" rtl="0" algn="l">
              <a:spcBef>
                <a:spcPts val="0"/>
              </a:spcBef>
              <a:spcAft>
                <a:spcPts val="0"/>
              </a:spcAft>
              <a:buClr>
                <a:srgbClr val="000000"/>
              </a:buClr>
              <a:buSzPts val="1000"/>
              <a:buFont typeface="Calibri"/>
              <a:buAutoNum type="romanLcPeriod"/>
            </a:pPr>
            <a:r>
              <a:rPr b="0" i="0" lang="en-GB" sz="1000" u="none" strike="noStrike">
                <a:solidFill>
                  <a:srgbClr val="000000"/>
                </a:solidFill>
                <a:latin typeface="Arial"/>
                <a:ea typeface="Arial"/>
                <a:cs typeface="Arial"/>
                <a:sym typeface="Arial"/>
              </a:rPr>
              <a:t>Mother snake: Are you going to eat the head or the tail?</a:t>
            </a:r>
            <a:endParaRPr/>
          </a:p>
          <a:p>
            <a:pPr indent="-285750" lvl="1" marL="742950" rtl="0" algn="l">
              <a:spcBef>
                <a:spcPts val="0"/>
              </a:spcBef>
              <a:spcAft>
                <a:spcPts val="0"/>
              </a:spcAft>
              <a:buClr>
                <a:srgbClr val="000000"/>
              </a:buClr>
              <a:buSzPts val="1000"/>
              <a:buFont typeface="Calibri"/>
              <a:buAutoNum type="romanLcPeriod"/>
            </a:pPr>
            <a:r>
              <a:rPr b="0" i="0" lang="en-GB" sz="1000" u="none" strike="noStrike">
                <a:solidFill>
                  <a:srgbClr val="000000"/>
                </a:solidFill>
                <a:latin typeface="Arial"/>
                <a:ea typeface="Arial"/>
                <a:cs typeface="Arial"/>
                <a:sym typeface="Arial"/>
              </a:rPr>
              <a:t>Father snake: Should I eat the head of the tail? I’ll eat the whole body! </a:t>
            </a:r>
            <a:endParaRPr/>
          </a:p>
          <a:p>
            <a:pPr indent="-228600" lvl="0" marL="228600" rtl="0" algn="l">
              <a:spcBef>
                <a:spcPts val="0"/>
              </a:spcBef>
              <a:spcAft>
                <a:spcPts val="0"/>
              </a:spcAft>
              <a:buClr>
                <a:srgbClr val="000000"/>
              </a:buClr>
              <a:buSzPts val="1000"/>
              <a:buFont typeface="Calibri"/>
              <a:buAutoNum type="arabicPeriod"/>
            </a:pPr>
            <a:r>
              <a:rPr b="0" i="0" lang="en-GB" sz="1000" u="none" strike="noStrike">
                <a:solidFill>
                  <a:srgbClr val="000000"/>
                </a:solidFill>
                <a:latin typeface="Arial"/>
                <a:ea typeface="Arial"/>
                <a:cs typeface="Arial"/>
                <a:sym typeface="Arial"/>
              </a:rPr>
              <a:t>Father snake then tries to catch the baby snakes at the back of the mother’s line. The mother snake tries to protect them with her arms out/moving in a snake like line. </a:t>
            </a:r>
            <a:endParaRPr/>
          </a:p>
          <a:p>
            <a:pPr indent="-228600" lvl="0" marL="228600" rtl="0" algn="l">
              <a:spcBef>
                <a:spcPts val="0"/>
              </a:spcBef>
              <a:spcAft>
                <a:spcPts val="0"/>
              </a:spcAft>
              <a:buClr>
                <a:srgbClr val="000000"/>
              </a:buClr>
              <a:buSzPts val="1000"/>
              <a:buFont typeface="Calibri"/>
              <a:buAutoNum type="arabicPeriod"/>
            </a:pPr>
            <a:r>
              <a:rPr b="0" i="0" lang="en-GB" sz="1000" u="none" strike="noStrike">
                <a:solidFill>
                  <a:srgbClr val="000000"/>
                </a:solidFill>
                <a:latin typeface="Arial"/>
                <a:ea typeface="Arial"/>
                <a:cs typeface="Arial"/>
                <a:sym typeface="Arial"/>
              </a:rPr>
              <a:t>Any ‘baby snakes’ tagged/pulled out of the line are out. Play with a set time limit, or until no baby snakes left!</a:t>
            </a:r>
            <a:endParaRPr/>
          </a:p>
          <a:p>
            <a:pPr indent="0" lvl="0" marL="0" rtl="0" algn="l">
              <a:spcBef>
                <a:spcPts val="0"/>
              </a:spcBef>
              <a:spcAft>
                <a:spcPts val="0"/>
              </a:spcAft>
              <a:buNone/>
            </a:pPr>
            <a:br>
              <a:rPr b="0" lang="en-GB"/>
            </a:br>
            <a:r>
              <a:rPr b="0" i="0" lang="en-GB" sz="1000" u="none" strike="noStrike">
                <a:solidFill>
                  <a:srgbClr val="000000"/>
                </a:solidFill>
                <a:latin typeface="Arial"/>
                <a:ea typeface="Arial"/>
                <a:cs typeface="Arial"/>
                <a:sym typeface="Arial"/>
              </a:rPr>
              <a:t>Tip: Keep the teams fairly small to avoid overly long snakes. Remind students to leave the chain if they are caught or they stumble - no hanging on once caught!</a:t>
            </a:r>
            <a:endParaRPr b="0"/>
          </a:p>
          <a:p>
            <a:pPr indent="0" lvl="0" marL="0" rtl="0" algn="l">
              <a:spcBef>
                <a:spcPts val="1000"/>
              </a:spcBef>
              <a:spcAft>
                <a:spcPts val="0"/>
              </a:spcAft>
              <a:buNone/>
            </a:pPr>
            <a:r>
              <a:rPr b="0" i="0" lang="en-GB" sz="1000" u="none" strike="noStrike">
                <a:solidFill>
                  <a:srgbClr val="000000"/>
                </a:solidFill>
                <a:latin typeface="Arial"/>
                <a:ea typeface="Arial"/>
                <a:cs typeface="Arial"/>
                <a:sym typeface="Arial"/>
              </a:rPr>
              <a:t>Source:</a:t>
            </a:r>
            <a:endParaRPr b="0"/>
          </a:p>
          <a:p>
            <a:pPr indent="0" lvl="0" marL="0" rtl="0" algn="l">
              <a:spcBef>
                <a:spcPts val="0"/>
              </a:spcBef>
              <a:spcAft>
                <a:spcPts val="0"/>
              </a:spcAft>
              <a:buNone/>
            </a:pPr>
            <a:r>
              <a:rPr b="0" i="0" lang="en-GB" sz="1000" u="sng" strike="noStrike">
                <a:solidFill>
                  <a:srgbClr val="2200CC"/>
                </a:solidFill>
                <a:latin typeface="Arial"/>
                <a:ea typeface="Arial"/>
                <a:cs typeface="Arial"/>
                <a:sym typeface="Arial"/>
                <a:hlinkClick r:id="rId2">
                  <a:extLst>
                    <a:ext uri="{A12FA001-AC4F-418D-AE19-62706E023703}">
                      <ahyp:hlinkClr val="tx"/>
                    </a:ext>
                  </a:extLst>
                </a:hlinkClick>
              </a:rPr>
              <a:t>https://www.unesco.org/archives/multimedia/document-3168</a:t>
            </a:r>
            <a:r>
              <a:rPr b="0" i="0" lang="en-GB" sz="1000" u="none" strike="noStrike">
                <a:solidFill>
                  <a:srgbClr val="000000"/>
                </a:solidFill>
                <a:latin typeface="Arial"/>
                <a:ea typeface="Arial"/>
                <a:cs typeface="Arial"/>
                <a:sym typeface="Arial"/>
              </a:rPr>
              <a:t> </a:t>
            </a:r>
            <a:endParaRPr b="0"/>
          </a:p>
          <a:p>
            <a:pPr indent="0" lvl="0" marL="0" rtl="0" algn="l">
              <a:spcBef>
                <a:spcPts val="0"/>
              </a:spcBef>
              <a:spcAft>
                <a:spcPts val="0"/>
              </a:spcAft>
              <a:buNone/>
            </a:pPr>
            <a:br>
              <a:rPr lang="en-GB"/>
            </a:br>
            <a:endParaRPr/>
          </a:p>
        </p:txBody>
      </p:sp>
      <p:sp>
        <p:nvSpPr>
          <p:cNvPr id="553" name="Google Shape;553;p16: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17: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17: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17: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2: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2: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3: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600" u="none" strike="noStrike">
                <a:solidFill>
                  <a:srgbClr val="000000"/>
                </a:solidFill>
                <a:latin typeface="Calibri"/>
                <a:ea typeface="Calibri"/>
                <a:cs typeface="Calibri"/>
                <a:sym typeface="Calibri"/>
              </a:rPr>
              <a:t>Here is a fun power-up activity that will get students moving! Instructions are below. While playing the game, bring their attention to how being active makes them feel.</a:t>
            </a:r>
            <a:endParaRPr b="0" sz="1600">
              <a:latin typeface="Calibri"/>
              <a:ea typeface="Calibri"/>
              <a:cs typeface="Calibri"/>
              <a:sym typeface="Calibri"/>
            </a:endParaRPr>
          </a:p>
          <a:p>
            <a:pPr indent="0" lvl="0" marL="0" rtl="0" algn="l">
              <a:spcBef>
                <a:spcPts val="0"/>
              </a:spcBef>
              <a:spcAft>
                <a:spcPts val="0"/>
              </a:spcAft>
              <a:buNone/>
            </a:pPr>
            <a:br>
              <a:rPr b="0" lang="en-GB" sz="1600">
                <a:latin typeface="Calibri"/>
                <a:ea typeface="Calibri"/>
                <a:cs typeface="Calibri"/>
                <a:sym typeface="Calibri"/>
              </a:rPr>
            </a:br>
            <a:r>
              <a:rPr b="1" i="0" lang="en-GB" sz="1600" u="none" strike="noStrike">
                <a:solidFill>
                  <a:srgbClr val="000000"/>
                </a:solidFill>
                <a:latin typeface="Calibri"/>
                <a:ea typeface="Calibri"/>
                <a:cs typeface="Calibri"/>
                <a:sym typeface="Calibri"/>
              </a:rPr>
              <a:t>Keentan</a:t>
            </a:r>
            <a:r>
              <a:rPr b="0" i="0" lang="en-GB" sz="1600" u="none" strike="noStrike">
                <a:solidFill>
                  <a:schemeClr val="dk1"/>
                </a:solidFill>
                <a:latin typeface="Calibri"/>
                <a:ea typeface="Calibri"/>
                <a:cs typeface="Calibri"/>
                <a:sym typeface="Calibri"/>
              </a:rPr>
              <a:t> is a</a:t>
            </a:r>
            <a:r>
              <a:rPr b="0" i="0" lang="en-GB" sz="1600" u="none" strike="noStrike">
                <a:solidFill>
                  <a:srgbClr val="000000"/>
                </a:solidFill>
                <a:latin typeface="Calibri"/>
                <a:ea typeface="Calibri"/>
                <a:cs typeface="Calibri"/>
                <a:sym typeface="Calibri"/>
              </a:rPr>
              <a:t> traditional keep-away catch ball game played in northwest central districts of Queensland, </a:t>
            </a:r>
            <a:r>
              <a:rPr b="1" i="0" lang="en-GB" sz="1600" u="none" strike="noStrike">
                <a:solidFill>
                  <a:srgbClr val="000000"/>
                </a:solidFill>
                <a:latin typeface="Calibri"/>
                <a:ea typeface="Calibri"/>
                <a:cs typeface="Calibri"/>
                <a:sym typeface="Calibri"/>
              </a:rPr>
              <a:t>Australia</a:t>
            </a:r>
            <a:r>
              <a:rPr b="0" i="0" lang="en-GB" sz="1600" u="none" strike="noStrike">
                <a:solidFill>
                  <a:srgbClr val="000000"/>
                </a:solidFill>
                <a:latin typeface="Calibri"/>
                <a:ea typeface="Calibri"/>
                <a:cs typeface="Calibri"/>
                <a:sym typeface="Calibri"/>
              </a:rPr>
              <a:t>. </a:t>
            </a:r>
            <a:r>
              <a:rPr lang="en-GB" sz="1600">
                <a:latin typeface="Calibri"/>
                <a:ea typeface="Calibri"/>
                <a:cs typeface="Calibri"/>
                <a:sym typeface="Calibri"/>
              </a:rPr>
              <a:t>The Kalkadoon people sometimes called this game ‘kangaroo-play’ or ‘kangaroo ball’ because players must jump up high… like a kangaroo!</a:t>
            </a:r>
            <a:endParaRPr b="0" i="0" sz="1600" u="none" strike="noStrike">
              <a:solidFill>
                <a:srgbClr val="000000"/>
              </a:solidFill>
              <a:latin typeface="Calibri"/>
              <a:ea typeface="Calibri"/>
              <a:cs typeface="Calibri"/>
              <a:sym typeface="Calibri"/>
            </a:endParaRPr>
          </a:p>
          <a:p>
            <a:pPr indent="0" lvl="0" marL="0" rtl="0" algn="l">
              <a:spcBef>
                <a:spcPts val="0"/>
              </a:spcBef>
              <a:spcAft>
                <a:spcPts val="0"/>
              </a:spcAft>
              <a:buNone/>
            </a:pPr>
            <a:r>
              <a:t/>
            </a:r>
            <a:endParaRPr b="0" i="0" sz="1600" u="none" strike="noStrike">
              <a:solidFill>
                <a:srgbClr val="000000"/>
              </a:solidFill>
              <a:latin typeface="Calibri"/>
              <a:ea typeface="Calibri"/>
              <a:cs typeface="Calibri"/>
              <a:sym typeface="Calibri"/>
            </a:endParaRPr>
          </a:p>
          <a:p>
            <a:pPr indent="0" lvl="0" marL="0" rtl="0" algn="l">
              <a:spcBef>
                <a:spcPts val="0"/>
              </a:spcBef>
              <a:spcAft>
                <a:spcPts val="0"/>
              </a:spcAft>
              <a:buNone/>
            </a:pPr>
            <a:r>
              <a:rPr lang="en-GB" sz="1600">
                <a:solidFill>
                  <a:srgbClr val="000000"/>
                </a:solidFill>
                <a:latin typeface="Calibri"/>
                <a:ea typeface="Calibri"/>
                <a:cs typeface="Calibri"/>
                <a:sym typeface="Calibri"/>
              </a:rPr>
              <a:t>One team</a:t>
            </a:r>
            <a:r>
              <a:rPr b="0" i="0" lang="en-GB" sz="1600" u="none" strike="noStrike">
                <a:solidFill>
                  <a:srgbClr val="000000"/>
                </a:solidFill>
                <a:latin typeface="Calibri"/>
                <a:ea typeface="Calibri"/>
                <a:cs typeface="Calibri"/>
                <a:sym typeface="Calibri"/>
              </a:rPr>
              <a:t> </a:t>
            </a:r>
            <a:r>
              <a:rPr lang="en-GB" sz="1600">
                <a:solidFill>
                  <a:srgbClr val="000000"/>
                </a:solidFill>
                <a:latin typeface="Calibri"/>
                <a:ea typeface="Calibri"/>
                <a:cs typeface="Calibri"/>
                <a:sym typeface="Calibri"/>
              </a:rPr>
              <a:t>passes</a:t>
            </a:r>
            <a:r>
              <a:rPr b="0" i="0" lang="en-GB" sz="1600" u="none" strike="noStrike">
                <a:solidFill>
                  <a:srgbClr val="000000"/>
                </a:solidFill>
                <a:latin typeface="Calibri"/>
                <a:ea typeface="Calibri"/>
                <a:cs typeface="Calibri"/>
                <a:sym typeface="Calibri"/>
              </a:rPr>
              <a:t> the ball while the other team tries to intercept, by catching the ball when jumping with both feet off the ground. Due to these small jumps the Kalkadoon people sometimes described this game as the ‘kangaroo-play’. </a:t>
            </a:r>
            <a:endParaRPr b="0" sz="1600">
              <a:latin typeface="Calibri"/>
              <a:ea typeface="Calibri"/>
              <a:cs typeface="Calibri"/>
              <a:sym typeface="Calibri"/>
            </a:endParaRPr>
          </a:p>
          <a:p>
            <a:pPr indent="0" lvl="0" marL="0" rtl="0" algn="l">
              <a:spcBef>
                <a:spcPts val="0"/>
              </a:spcBef>
              <a:spcAft>
                <a:spcPts val="0"/>
              </a:spcAft>
              <a:buNone/>
            </a:pPr>
            <a:br>
              <a:rPr b="0" lang="en-GB" sz="1600">
                <a:latin typeface="Calibri"/>
                <a:ea typeface="Calibri"/>
                <a:cs typeface="Calibri"/>
                <a:sym typeface="Calibri"/>
              </a:rPr>
            </a:br>
            <a:r>
              <a:rPr b="1" i="0" lang="en-GB" sz="1600" u="none" strike="noStrike">
                <a:solidFill>
                  <a:srgbClr val="000000"/>
                </a:solidFill>
                <a:latin typeface="Calibri"/>
                <a:ea typeface="Calibri"/>
                <a:cs typeface="Calibri"/>
                <a:sym typeface="Calibri"/>
              </a:rPr>
              <a:t>How to play:</a:t>
            </a:r>
            <a:endParaRPr b="0" sz="1600">
              <a:latin typeface="Calibri"/>
              <a:ea typeface="Calibri"/>
              <a:cs typeface="Calibri"/>
              <a:sym typeface="Calibri"/>
            </a:endParaRPr>
          </a:p>
          <a:p>
            <a:pPr indent="-285750" lvl="0" marL="285750" rtl="0" algn="l">
              <a:spcBef>
                <a:spcPts val="0"/>
              </a:spcBef>
              <a:spcAft>
                <a:spcPts val="0"/>
              </a:spcAft>
              <a:buClr>
                <a:srgbClr val="000000"/>
              </a:buClr>
              <a:buSzPts val="1600"/>
              <a:buFont typeface="Arial"/>
              <a:buChar char="•"/>
            </a:pPr>
            <a:r>
              <a:rPr b="0" i="0" lang="en-GB" sz="1600" u="none" strike="noStrike">
                <a:solidFill>
                  <a:srgbClr val="000000"/>
                </a:solidFill>
                <a:latin typeface="Calibri"/>
                <a:ea typeface="Calibri"/>
                <a:cs typeface="Calibri"/>
                <a:sym typeface="Calibri"/>
              </a:rPr>
              <a:t>Split the class into two teams. One team starts with a ball and must pass it around their teammates.</a:t>
            </a:r>
            <a:endParaRPr/>
          </a:p>
          <a:p>
            <a:pPr indent="-285750" lvl="0" marL="285750" rtl="0" algn="l">
              <a:spcBef>
                <a:spcPts val="0"/>
              </a:spcBef>
              <a:spcAft>
                <a:spcPts val="0"/>
              </a:spcAft>
              <a:buClr>
                <a:srgbClr val="000000"/>
              </a:buClr>
              <a:buSzPts val="1600"/>
              <a:buFont typeface="Arial"/>
              <a:buChar char="•"/>
            </a:pPr>
            <a:r>
              <a:rPr b="0" i="0" lang="en-GB" sz="1600" u="none" strike="noStrike">
                <a:solidFill>
                  <a:srgbClr val="000000"/>
                </a:solidFill>
                <a:latin typeface="Calibri"/>
                <a:ea typeface="Calibri"/>
                <a:cs typeface="Calibri"/>
                <a:sym typeface="Calibri"/>
              </a:rPr>
              <a:t>The opposing team must try and intercept the ball whilst it is in the air.</a:t>
            </a:r>
            <a:endParaRPr/>
          </a:p>
          <a:p>
            <a:pPr indent="-285750" lvl="0" marL="285750" rtl="0" algn="l">
              <a:spcBef>
                <a:spcPts val="0"/>
              </a:spcBef>
              <a:spcAft>
                <a:spcPts val="0"/>
              </a:spcAft>
              <a:buClr>
                <a:srgbClr val="000000"/>
              </a:buClr>
              <a:buSzPts val="1600"/>
              <a:buFont typeface="Arial"/>
              <a:buChar char="•"/>
            </a:pPr>
            <a:r>
              <a:rPr b="0" i="0" lang="en-GB" sz="1600" u="none" strike="noStrike">
                <a:solidFill>
                  <a:srgbClr val="000000"/>
                </a:solidFill>
                <a:latin typeface="Calibri"/>
                <a:ea typeface="Calibri"/>
                <a:cs typeface="Calibri"/>
                <a:sym typeface="Calibri"/>
              </a:rPr>
              <a:t>The ball can be held for three seconds and must be thrown while the player is in the air.</a:t>
            </a:r>
            <a:endParaRPr/>
          </a:p>
          <a:p>
            <a:pPr indent="-285750" lvl="0" marL="285750" rtl="0" algn="l">
              <a:spcBef>
                <a:spcPts val="0"/>
              </a:spcBef>
              <a:spcAft>
                <a:spcPts val="0"/>
              </a:spcAft>
              <a:buClr>
                <a:srgbClr val="000000"/>
              </a:buClr>
              <a:buSzPts val="1600"/>
              <a:buFont typeface="Arial"/>
              <a:buChar char="•"/>
            </a:pPr>
            <a:r>
              <a:rPr b="0" i="0" lang="en-GB" sz="1600" u="none" strike="noStrike">
                <a:solidFill>
                  <a:srgbClr val="000000"/>
                </a:solidFill>
                <a:latin typeface="Calibri"/>
                <a:ea typeface="Calibri"/>
                <a:cs typeface="Calibri"/>
                <a:sym typeface="Calibri"/>
              </a:rPr>
              <a:t>Teams pass the ball while the other team tries to intercept, by catching the ball when jumping with both feet off the ground.</a:t>
            </a:r>
            <a:endParaRPr/>
          </a:p>
          <a:p>
            <a:pPr indent="-285750" lvl="0" marL="285750" rtl="0" algn="l">
              <a:spcBef>
                <a:spcPts val="0"/>
              </a:spcBef>
              <a:spcAft>
                <a:spcPts val="0"/>
              </a:spcAft>
              <a:buClr>
                <a:srgbClr val="000000"/>
              </a:buClr>
              <a:buSzPts val="1600"/>
              <a:buFont typeface="Arial"/>
              <a:buChar char="•"/>
            </a:pPr>
            <a:r>
              <a:rPr b="0" i="0" lang="en-GB" sz="1600" u="none" strike="noStrike">
                <a:solidFill>
                  <a:srgbClr val="000000"/>
                </a:solidFill>
                <a:latin typeface="Calibri"/>
                <a:ea typeface="Calibri"/>
                <a:cs typeface="Calibri"/>
                <a:sym typeface="Calibri"/>
              </a:rPr>
              <a:t>Set a five-minute timer. The team who makes the most passes of the ball is the winner!</a:t>
            </a:r>
            <a:endParaRPr/>
          </a:p>
          <a:p>
            <a:pPr indent="0" lvl="0" marL="0" rtl="0" algn="l">
              <a:spcBef>
                <a:spcPts val="0"/>
              </a:spcBef>
              <a:spcAft>
                <a:spcPts val="0"/>
              </a:spcAft>
              <a:buNone/>
            </a:pPr>
            <a:br>
              <a:rPr b="0" lang="en-GB" sz="1600">
                <a:latin typeface="Calibri"/>
                <a:ea typeface="Calibri"/>
                <a:cs typeface="Calibri"/>
                <a:sym typeface="Calibri"/>
              </a:rPr>
            </a:br>
            <a:r>
              <a:rPr b="1" i="0" lang="en-GB" sz="1600" u="none" strike="noStrike">
                <a:solidFill>
                  <a:srgbClr val="000000"/>
                </a:solidFill>
                <a:latin typeface="Calibri"/>
                <a:ea typeface="Calibri"/>
                <a:cs typeface="Calibri"/>
                <a:sym typeface="Calibri"/>
              </a:rPr>
              <a:t>Support: </a:t>
            </a:r>
            <a:r>
              <a:rPr b="0" i="0" lang="en-GB" sz="1600" u="none" strike="noStrike">
                <a:solidFill>
                  <a:srgbClr val="000000"/>
                </a:solidFill>
                <a:latin typeface="Calibri"/>
                <a:ea typeface="Calibri"/>
                <a:cs typeface="Calibri"/>
                <a:sym typeface="Calibri"/>
              </a:rPr>
              <a:t>Adapt the actions as needed for your students’ needs/space available.</a:t>
            </a:r>
            <a:endParaRPr b="0" sz="1600">
              <a:latin typeface="Calibri"/>
              <a:ea typeface="Calibri"/>
              <a:cs typeface="Calibri"/>
              <a:sym typeface="Calibri"/>
            </a:endParaRPr>
          </a:p>
          <a:p>
            <a:pPr indent="0" lvl="0" marL="0" rtl="0" algn="l">
              <a:spcBef>
                <a:spcPts val="0"/>
              </a:spcBef>
              <a:spcAft>
                <a:spcPts val="0"/>
              </a:spcAft>
              <a:buNone/>
            </a:pPr>
            <a:r>
              <a:rPr b="1" i="0" lang="en-GB" sz="1600" u="none" strike="noStrike">
                <a:solidFill>
                  <a:srgbClr val="000000"/>
                </a:solidFill>
                <a:latin typeface="Calibri"/>
                <a:ea typeface="Calibri"/>
                <a:cs typeface="Calibri"/>
                <a:sym typeface="Calibri"/>
              </a:rPr>
              <a:t>Challenge: </a:t>
            </a:r>
            <a:r>
              <a:rPr b="0" i="0" lang="en-GB" sz="1600" u="none" strike="noStrike">
                <a:solidFill>
                  <a:srgbClr val="000000"/>
                </a:solidFill>
                <a:latin typeface="Calibri"/>
                <a:ea typeface="Calibri"/>
                <a:cs typeface="Calibri"/>
                <a:sym typeface="Calibri"/>
              </a:rPr>
              <a:t>Can students think of any other games related to animals? Or other traditional games from around the world? (For an example see the extension slide!)</a:t>
            </a:r>
            <a:endParaRPr b="0" sz="1600">
              <a:latin typeface="Calibri"/>
              <a:ea typeface="Calibri"/>
              <a:cs typeface="Calibri"/>
              <a:sym typeface="Calibri"/>
            </a:endParaRPr>
          </a:p>
          <a:p>
            <a:pPr indent="0" lvl="0" marL="0" rtl="0" algn="l">
              <a:spcBef>
                <a:spcPts val="0"/>
              </a:spcBef>
              <a:spcAft>
                <a:spcPts val="0"/>
              </a:spcAft>
              <a:buNone/>
            </a:pPr>
            <a:br>
              <a:rPr b="0" lang="en-GB" sz="1600">
                <a:latin typeface="Calibri"/>
                <a:ea typeface="Calibri"/>
                <a:cs typeface="Calibri"/>
                <a:sym typeface="Calibri"/>
              </a:rPr>
            </a:br>
            <a:r>
              <a:rPr b="1" i="0" lang="en-GB" sz="1600" u="none" strike="noStrike">
                <a:solidFill>
                  <a:srgbClr val="000000"/>
                </a:solidFill>
                <a:latin typeface="Calibri"/>
                <a:ea typeface="Calibri"/>
                <a:cs typeface="Calibri"/>
                <a:sym typeface="Calibri"/>
              </a:rPr>
              <a:t>Sources</a:t>
            </a:r>
            <a:endParaRPr b="0" sz="1600">
              <a:latin typeface="Calibri"/>
              <a:ea typeface="Calibri"/>
              <a:cs typeface="Calibri"/>
              <a:sym typeface="Calibri"/>
            </a:endParaRPr>
          </a:p>
          <a:p>
            <a:pPr indent="0" lvl="0" marL="0" rtl="0" algn="l">
              <a:spcBef>
                <a:spcPts val="0"/>
              </a:spcBef>
              <a:spcAft>
                <a:spcPts val="0"/>
              </a:spcAft>
              <a:buNone/>
            </a:pPr>
            <a:r>
              <a:rPr b="0" i="0" lang="en-GB" sz="1600" u="sng" strike="noStrike">
                <a:solidFill>
                  <a:srgbClr val="2200CC"/>
                </a:solidFill>
                <a:latin typeface="Calibri"/>
                <a:ea typeface="Calibri"/>
                <a:cs typeface="Calibri"/>
                <a:sym typeface="Calibri"/>
                <a:hlinkClick r:id="rId2">
                  <a:extLst>
                    <a:ext uri="{A12FA001-AC4F-418D-AE19-62706E023703}">
                      <ahyp:hlinkClr val="tx"/>
                    </a:ext>
                  </a:extLst>
                </a:hlinkClick>
              </a:rPr>
              <a:t>https://www.sportaus.gov.au/yulunga?result_704748_result_page=3</a:t>
            </a:r>
            <a:r>
              <a:rPr b="0" i="0" lang="en-GB" sz="1600" u="none" strike="noStrike">
                <a:solidFill>
                  <a:srgbClr val="000000"/>
                </a:solidFill>
                <a:latin typeface="Calibri"/>
                <a:ea typeface="Calibri"/>
                <a:cs typeface="Calibri"/>
                <a:sym typeface="Calibri"/>
              </a:rPr>
              <a:t> </a:t>
            </a:r>
            <a:endParaRPr b="0" sz="1600">
              <a:latin typeface="Calibri"/>
              <a:ea typeface="Calibri"/>
              <a:cs typeface="Calibri"/>
              <a:sym typeface="Calibri"/>
            </a:endParaRPr>
          </a:p>
          <a:p>
            <a:pPr indent="0" lvl="0" marL="0" rtl="0" algn="l">
              <a:spcBef>
                <a:spcPts val="0"/>
              </a:spcBef>
              <a:spcAft>
                <a:spcPts val="0"/>
              </a:spcAft>
              <a:buNone/>
            </a:pPr>
            <a:r>
              <a:rPr b="0" i="0" lang="en-GB" sz="1600" u="sng" strike="noStrike">
                <a:solidFill>
                  <a:srgbClr val="2200CC"/>
                </a:solidFill>
                <a:latin typeface="Calibri"/>
                <a:ea typeface="Calibri"/>
                <a:cs typeface="Calibri"/>
                <a:sym typeface="Calibri"/>
                <a:hlinkClick r:id="rId3">
                  <a:extLst>
                    <a:ext uri="{A12FA001-AC4F-418D-AE19-62706E023703}">
                      <ahyp:hlinkClr val="tx"/>
                    </a:ext>
                  </a:extLst>
                </a:hlinkClick>
              </a:rPr>
              <a:t>https://www.sportaus.gov.au/__data/assets/pdf_file/0010/704854/keentan.pdf</a:t>
            </a:r>
            <a:r>
              <a:rPr b="0" i="0" lang="en-GB" sz="1600" u="none" strike="noStrike">
                <a:solidFill>
                  <a:srgbClr val="000000"/>
                </a:solidFill>
                <a:latin typeface="Calibri"/>
                <a:ea typeface="Calibri"/>
                <a:cs typeface="Calibri"/>
                <a:sym typeface="Calibri"/>
              </a:rPr>
              <a:t> </a:t>
            </a:r>
            <a:endParaRPr b="0" sz="1600">
              <a:latin typeface="Calibri"/>
              <a:ea typeface="Calibri"/>
              <a:cs typeface="Calibri"/>
              <a:sym typeface="Calibri"/>
            </a:endParaRPr>
          </a:p>
        </p:txBody>
      </p:sp>
      <p:sp>
        <p:nvSpPr>
          <p:cNvPr id="293" name="Google Shape;293;p3: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4: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4: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i="0" lang="en-GB" sz="1200" u="none" strike="noStrike">
                <a:solidFill>
                  <a:schemeClr val="dk1"/>
                </a:solidFill>
                <a:latin typeface="Calibri"/>
                <a:ea typeface="Calibri"/>
                <a:cs typeface="Calibri"/>
                <a:sym typeface="Calibri"/>
              </a:rPr>
              <a:t>Alternatively, start the lesson by watching our interview with Olympic diver Anabelle Smith and follow the movements. </a:t>
            </a:r>
            <a:endParaRPr b="0"/>
          </a:p>
          <a:p>
            <a:pPr indent="0" lvl="0" marL="0" rtl="0" algn="l">
              <a:spcBef>
                <a:spcPts val="0"/>
              </a:spcBef>
              <a:spcAft>
                <a:spcPts val="0"/>
              </a:spcAft>
              <a:buClr>
                <a:schemeClr val="dk1"/>
              </a:buClr>
              <a:buSzPts val="1200"/>
              <a:buFont typeface="Calibri"/>
              <a:buNone/>
            </a:pPr>
            <a:br>
              <a:rPr lang="en-GB"/>
            </a:br>
            <a:endParaRPr/>
          </a:p>
          <a:p>
            <a:pPr indent="0" lvl="0" marL="0" rtl="0" algn="l">
              <a:spcBef>
                <a:spcPts val="0"/>
              </a:spcBef>
              <a:spcAft>
                <a:spcPts val="0"/>
              </a:spcAft>
              <a:buClr>
                <a:schemeClr val="dk1"/>
              </a:buClr>
              <a:buSzPts val="1200"/>
              <a:buFont typeface="Calibri"/>
              <a:buNone/>
            </a:pPr>
            <a:r>
              <a:t/>
            </a:r>
            <a:endParaRPr/>
          </a:p>
        </p:txBody>
      </p:sp>
      <p:sp>
        <p:nvSpPr>
          <p:cNvPr id="306" name="Google Shape;306;p4: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SzPts val="12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5:notes"/>
          <p:cNvSpPr txBox="1"/>
          <p:nvPr>
            <p:ph idx="1" type="body"/>
          </p:nvPr>
        </p:nvSpPr>
        <p:spPr>
          <a:xfrm>
            <a:off x="1625600" y="4400550"/>
            <a:ext cx="130048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5: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6: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6: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800" u="none" strike="noStrike">
                <a:solidFill>
                  <a:srgbClr val="000000"/>
                </a:solidFill>
                <a:latin typeface="Arial"/>
                <a:ea typeface="Arial"/>
                <a:cs typeface="Arial"/>
                <a:sym typeface="Arial"/>
              </a:rPr>
              <a:t>Ask students for some suggestions before moving to the next slide. </a:t>
            </a:r>
            <a:endParaRPr/>
          </a:p>
        </p:txBody>
      </p:sp>
      <p:sp>
        <p:nvSpPr>
          <p:cNvPr id="335" name="Google Shape;335;p6: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7: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7: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800" u="none" strike="noStrike">
                <a:solidFill>
                  <a:srgbClr val="000000"/>
                </a:solidFill>
                <a:latin typeface="Arial"/>
                <a:ea typeface="Arial"/>
                <a:cs typeface="Arial"/>
                <a:sym typeface="Arial"/>
              </a:rPr>
              <a:t>Review the recommended guidelines </a:t>
            </a:r>
            <a:r>
              <a:rPr lang="en-GB" sz="1800">
                <a:solidFill>
                  <a:srgbClr val="000000"/>
                </a:solidFill>
                <a:latin typeface="Arial"/>
                <a:ea typeface="Arial"/>
                <a:cs typeface="Arial"/>
                <a:sym typeface="Arial"/>
              </a:rPr>
              <a:t>for</a:t>
            </a:r>
            <a:r>
              <a:rPr b="0" i="0" lang="en-GB" sz="1800" u="none" strike="noStrike">
                <a:solidFill>
                  <a:srgbClr val="000000"/>
                </a:solidFill>
                <a:latin typeface="Arial"/>
                <a:ea typeface="Arial"/>
                <a:cs typeface="Arial"/>
                <a:sym typeface="Arial"/>
              </a:rPr>
              <a:t> physical activity for</a:t>
            </a:r>
            <a:r>
              <a:rPr lang="en-GB" sz="1800">
                <a:solidFill>
                  <a:srgbClr val="000000"/>
                </a:solidFill>
                <a:latin typeface="Arial"/>
                <a:ea typeface="Arial"/>
                <a:cs typeface="Arial"/>
                <a:sym typeface="Arial"/>
              </a:rPr>
              <a:t> children aged</a:t>
            </a:r>
            <a:r>
              <a:rPr b="0" i="0" lang="en-GB" sz="1800" u="none" strike="noStrike">
                <a:solidFill>
                  <a:srgbClr val="000000"/>
                </a:solidFill>
                <a:latin typeface="Arial"/>
                <a:ea typeface="Arial"/>
                <a:cs typeface="Arial"/>
                <a:sym typeface="Arial"/>
              </a:rPr>
              <a:t> </a:t>
            </a:r>
            <a:r>
              <a:rPr lang="en-GB" sz="1800">
                <a:solidFill>
                  <a:srgbClr val="000000"/>
                </a:solidFill>
                <a:latin typeface="Arial"/>
                <a:ea typeface="Arial"/>
                <a:cs typeface="Arial"/>
                <a:sym typeface="Arial"/>
              </a:rPr>
              <a:t>5–17,</a:t>
            </a:r>
            <a:r>
              <a:rPr b="0" i="0" lang="en-GB" sz="1800" u="none" strike="noStrike">
                <a:solidFill>
                  <a:srgbClr val="000000"/>
                </a:solidFill>
                <a:latin typeface="Arial"/>
                <a:ea typeface="Arial"/>
                <a:cs typeface="Arial"/>
                <a:sym typeface="Arial"/>
              </a:rPr>
              <a:t> with students. </a:t>
            </a:r>
            <a:endParaRPr/>
          </a:p>
          <a:p>
            <a:pPr indent="0" lvl="0" marL="0" rtl="0" algn="l">
              <a:spcBef>
                <a:spcPts val="0"/>
              </a:spcBef>
              <a:spcAft>
                <a:spcPts val="0"/>
              </a:spcAft>
              <a:buNone/>
            </a:pPr>
            <a:r>
              <a:t/>
            </a:r>
            <a:endParaRPr b="0"/>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At least 60 minutes of </a:t>
            </a:r>
            <a:r>
              <a:rPr lang="en-GB"/>
              <a:t>‘</a:t>
            </a:r>
            <a:r>
              <a:rPr b="0" i="0" lang="en-GB" sz="1800" u="none" strike="noStrike">
                <a:solidFill>
                  <a:srgbClr val="000000"/>
                </a:solidFill>
                <a:latin typeface="Arial"/>
                <a:ea typeface="Arial"/>
                <a:cs typeface="Arial"/>
                <a:sym typeface="Arial"/>
              </a:rPr>
              <a:t>moderate</a:t>
            </a:r>
            <a:r>
              <a:rPr lang="en-GB"/>
              <a:t>’</a:t>
            </a:r>
            <a:r>
              <a:rPr lang="en-GB" sz="1800">
                <a:solidFill>
                  <a:srgbClr val="000000"/>
                </a:solidFill>
                <a:latin typeface="Arial"/>
                <a:ea typeface="Arial"/>
                <a:cs typeface="Arial"/>
                <a:sym typeface="Arial"/>
              </a:rPr>
              <a:t> </a:t>
            </a:r>
            <a:r>
              <a:rPr b="0" i="0" lang="en-GB" sz="1800" u="none" strike="noStrike">
                <a:solidFill>
                  <a:srgbClr val="000000"/>
                </a:solidFill>
                <a:latin typeface="Arial"/>
                <a:ea typeface="Arial"/>
                <a:cs typeface="Arial"/>
                <a:sym typeface="Arial"/>
              </a:rPr>
              <a:t>to </a:t>
            </a:r>
            <a:r>
              <a:rPr lang="en-GB"/>
              <a:t>‘</a:t>
            </a:r>
            <a:r>
              <a:rPr b="0" i="0" lang="en-GB" sz="1800" u="none" strike="noStrike">
                <a:solidFill>
                  <a:srgbClr val="000000"/>
                </a:solidFill>
                <a:latin typeface="Arial"/>
                <a:ea typeface="Arial"/>
                <a:cs typeface="Arial"/>
                <a:sym typeface="Arial"/>
              </a:rPr>
              <a:t>vigorous</a:t>
            </a:r>
            <a:r>
              <a:rPr lang="en-GB"/>
              <a:t>’</a:t>
            </a:r>
            <a:r>
              <a:rPr lang="en-GB" sz="1800">
                <a:solidFill>
                  <a:srgbClr val="000000"/>
                </a:solidFill>
                <a:latin typeface="Arial"/>
                <a:ea typeface="Arial"/>
                <a:cs typeface="Arial"/>
                <a:sym typeface="Arial"/>
              </a:rPr>
              <a:t> </a:t>
            </a:r>
            <a:r>
              <a:rPr b="0" i="0" lang="en-GB" sz="1800" u="none" strike="noStrike">
                <a:solidFill>
                  <a:srgbClr val="000000"/>
                </a:solidFill>
                <a:latin typeface="Arial"/>
                <a:ea typeface="Arial"/>
                <a:cs typeface="Arial"/>
                <a:sym typeface="Arial"/>
              </a:rPr>
              <a:t>(or ‘very active’) physical activity a day – this is activity where you breathe (huff and puff) and your heart beats faster. You should do some light exercise as well.</a:t>
            </a:r>
            <a:endParaRPr/>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It is also important to do some exercises to keep your bones and muscles strong (E.g. Climbing trees, playing on monkey bars, running, helping to carry shopping, yoga etc!). </a:t>
            </a:r>
            <a:endParaRPr/>
          </a:p>
          <a:p>
            <a:pPr indent="-285750" lvl="0" marL="285750" rtl="0" algn="l">
              <a:spcBef>
                <a:spcPts val="0"/>
              </a:spcBef>
              <a:spcAft>
                <a:spcPts val="0"/>
              </a:spcAft>
              <a:buClr>
                <a:srgbClr val="000000"/>
              </a:buClr>
              <a:buSzPts val="1800"/>
              <a:buFont typeface="Arial"/>
              <a:buChar char="•"/>
            </a:pPr>
            <a:r>
              <a:rPr b="0" i="0" lang="en-GB" sz="1800" u="none" strike="noStrike">
                <a:solidFill>
                  <a:srgbClr val="000000"/>
                </a:solidFill>
                <a:latin typeface="Arial"/>
                <a:ea typeface="Arial"/>
                <a:cs typeface="Arial"/>
                <a:sym typeface="Arial"/>
              </a:rPr>
              <a:t>Remember getting active is not just about sport</a:t>
            </a:r>
            <a:r>
              <a:rPr lang="en-GB" sz="1800">
                <a:solidFill>
                  <a:srgbClr val="000000"/>
                </a:solidFill>
                <a:latin typeface="Arial"/>
                <a:ea typeface="Arial"/>
                <a:cs typeface="Arial"/>
                <a:sym typeface="Arial"/>
              </a:rPr>
              <a:t> –</a:t>
            </a:r>
            <a:r>
              <a:rPr b="0" i="0" lang="en-GB" sz="1800" u="none" strike="noStrike">
                <a:solidFill>
                  <a:srgbClr val="000000"/>
                </a:solidFill>
                <a:latin typeface="Arial"/>
                <a:ea typeface="Arial"/>
                <a:cs typeface="Arial"/>
                <a:sym typeface="Arial"/>
              </a:rPr>
              <a:t> you just need to find ways to move your body that you enjoy and that make you huff and puff!</a:t>
            </a:r>
            <a:endParaRPr/>
          </a:p>
          <a:p>
            <a:pPr indent="0" lvl="0" marL="0" rtl="0" algn="l">
              <a:spcBef>
                <a:spcPts val="0"/>
              </a:spcBef>
              <a:spcAft>
                <a:spcPts val="0"/>
              </a:spcAft>
              <a:buNone/>
            </a:pPr>
            <a:r>
              <a:t/>
            </a:r>
            <a:endParaRPr/>
          </a:p>
        </p:txBody>
      </p:sp>
      <p:sp>
        <p:nvSpPr>
          <p:cNvPr id="351" name="Google Shape;351;p7: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8: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8: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800" u="none" strike="noStrike">
                <a:solidFill>
                  <a:srgbClr val="000000"/>
                </a:solidFill>
                <a:latin typeface="Arial"/>
                <a:ea typeface="Arial"/>
                <a:cs typeface="Arial"/>
                <a:sym typeface="Arial"/>
              </a:rPr>
              <a:t>Introduce key terms – sedentary (not active), active (moving but feeling fine) and very active (huffing and puffing, hot and sweaty) – and confirm the meaning through active mime. </a:t>
            </a:r>
            <a:endParaRPr/>
          </a:p>
          <a:p>
            <a:pPr indent="0" lvl="0" marL="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GB" sz="1800" u="none" strike="noStrike">
                <a:solidFill>
                  <a:srgbClr val="000000"/>
                </a:solidFill>
                <a:latin typeface="Arial"/>
                <a:ea typeface="Arial"/>
                <a:cs typeface="Arial"/>
                <a:sym typeface="Arial"/>
              </a:rPr>
              <a:t>Remind students they should try to do lots of both very active and active activities!  </a:t>
            </a:r>
            <a:endParaRPr b="0"/>
          </a:p>
          <a:p>
            <a:pPr indent="0" lvl="0" marL="0" rtl="0" algn="l">
              <a:spcBef>
                <a:spcPts val="0"/>
              </a:spcBef>
              <a:spcAft>
                <a:spcPts val="0"/>
              </a:spcAft>
              <a:buNone/>
            </a:pPr>
            <a:br>
              <a:rPr b="0" lang="en-GB"/>
            </a:br>
            <a:r>
              <a:rPr b="1" i="0" lang="en-GB" sz="1800" u="none" strike="noStrike">
                <a:solidFill>
                  <a:srgbClr val="000000"/>
                </a:solidFill>
                <a:latin typeface="Arial"/>
                <a:ea typeface="Arial"/>
                <a:cs typeface="Arial"/>
                <a:sym typeface="Arial"/>
              </a:rPr>
              <a:t>Support:</a:t>
            </a:r>
            <a:r>
              <a:rPr b="0" i="0" lang="en-GB" sz="1800" u="none" strike="noStrike">
                <a:solidFill>
                  <a:srgbClr val="000000"/>
                </a:solidFill>
                <a:latin typeface="Arial"/>
                <a:ea typeface="Arial"/>
                <a:cs typeface="Arial"/>
                <a:sym typeface="Arial"/>
              </a:rPr>
              <a:t> Students with physical disabilities can indicate their answer by holding up 1 (sedentary), 2 (active) or 3 (very active) fingers.</a:t>
            </a:r>
            <a:endParaRPr b="0"/>
          </a:p>
          <a:p>
            <a:pPr indent="0" lvl="0" marL="0" rtl="0" algn="l">
              <a:spcBef>
                <a:spcPts val="0"/>
              </a:spcBef>
              <a:spcAft>
                <a:spcPts val="0"/>
              </a:spcAft>
              <a:buNone/>
            </a:pPr>
            <a:br>
              <a:rPr b="0" lang="en-GB"/>
            </a:br>
            <a:r>
              <a:rPr b="1" i="0" lang="en-GB" sz="1800" u="none" strike="noStrike">
                <a:solidFill>
                  <a:srgbClr val="000000"/>
                </a:solidFill>
                <a:latin typeface="Arial"/>
                <a:ea typeface="Arial"/>
                <a:cs typeface="Arial"/>
                <a:sym typeface="Arial"/>
              </a:rPr>
              <a:t>Challenge: </a:t>
            </a:r>
            <a:r>
              <a:rPr b="0" i="0" lang="en-GB" sz="1800" u="none" strike="noStrike">
                <a:solidFill>
                  <a:srgbClr val="000000"/>
                </a:solidFill>
                <a:latin typeface="Arial"/>
                <a:ea typeface="Arial"/>
                <a:cs typeface="Arial"/>
                <a:sym typeface="Arial"/>
              </a:rPr>
              <a:t>Ask students to suggest other activities for the class e.g. climbing trees, swimming, sweeping the house. What activities could help them get strong? (E.g. Yoga, climbing trees, playing on monkey bars, running, helping to carry shopping etc!)</a:t>
            </a:r>
            <a:endParaRPr/>
          </a:p>
        </p:txBody>
      </p:sp>
      <p:sp>
        <p:nvSpPr>
          <p:cNvPr id="377" name="Google Shape;377;p8: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9: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9: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9: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5.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bg>
      <p:bgPr>
        <a:solidFill>
          <a:srgbClr val="D31145"/>
        </a:solidFill>
      </p:bgPr>
    </p:bg>
    <p:spTree>
      <p:nvGrpSpPr>
        <p:cNvPr id="16" name="Shape 16"/>
        <p:cNvGrpSpPr/>
        <p:nvPr/>
      </p:nvGrpSpPr>
      <p:grpSpPr>
        <a:xfrm>
          <a:off x="0" y="0"/>
          <a:ext cx="0" cy="0"/>
          <a:chOff x="0" y="0"/>
          <a:chExt cx="0" cy="0"/>
        </a:xfrm>
      </p:grpSpPr>
      <p:sp>
        <p:nvSpPr>
          <p:cNvPr id="17" name="Google Shape;17;p2"/>
          <p:cNvSpPr txBox="1"/>
          <p:nvPr>
            <p:ph idx="12" type="sldNum"/>
          </p:nvPr>
        </p:nvSpPr>
        <p:spPr>
          <a:xfrm>
            <a:off x="15546089" y="8490148"/>
            <a:ext cx="314959" cy="252729"/>
          </a:xfrm>
          <a:prstGeom prst="rect">
            <a:avLst/>
          </a:prstGeom>
          <a:noFill/>
          <a:ln>
            <a:noFill/>
          </a:ln>
        </p:spPr>
        <p:txBody>
          <a:bodyPr anchorCtr="0" anchor="t" bIns="0" lIns="0" spcFirstLastPara="1" rIns="0" wrap="square" tIns="0">
            <a:spAutoFit/>
          </a:bodyPr>
          <a:lstStyle>
            <a:lvl1pPr indent="0" lvl="0" marL="38100">
              <a:lnSpc>
                <a:spcPct val="116875"/>
              </a:lnSpc>
              <a:spcBef>
                <a:spcPts val="0"/>
              </a:spcBef>
              <a:buNone/>
              <a:defRPr b="1" i="0" sz="1600">
                <a:solidFill>
                  <a:srgbClr val="D31145"/>
                </a:solidFill>
                <a:latin typeface="Arial"/>
                <a:ea typeface="Arial"/>
                <a:cs typeface="Arial"/>
                <a:sym typeface="Arial"/>
              </a:defRPr>
            </a:lvl1pPr>
            <a:lvl2pPr indent="0" lvl="1" marL="38100">
              <a:lnSpc>
                <a:spcPct val="116875"/>
              </a:lnSpc>
              <a:spcBef>
                <a:spcPts val="0"/>
              </a:spcBef>
              <a:buNone/>
              <a:defRPr b="1" i="0" sz="1600">
                <a:solidFill>
                  <a:srgbClr val="D31145"/>
                </a:solidFill>
                <a:latin typeface="Arial"/>
                <a:ea typeface="Arial"/>
                <a:cs typeface="Arial"/>
                <a:sym typeface="Arial"/>
              </a:defRPr>
            </a:lvl2pPr>
            <a:lvl3pPr indent="0" lvl="2" marL="38100">
              <a:lnSpc>
                <a:spcPct val="116875"/>
              </a:lnSpc>
              <a:spcBef>
                <a:spcPts val="0"/>
              </a:spcBef>
              <a:buNone/>
              <a:defRPr b="1" i="0" sz="1600">
                <a:solidFill>
                  <a:srgbClr val="D31145"/>
                </a:solidFill>
                <a:latin typeface="Arial"/>
                <a:ea typeface="Arial"/>
                <a:cs typeface="Arial"/>
                <a:sym typeface="Arial"/>
              </a:defRPr>
            </a:lvl3pPr>
            <a:lvl4pPr indent="0" lvl="3" marL="38100">
              <a:lnSpc>
                <a:spcPct val="116875"/>
              </a:lnSpc>
              <a:spcBef>
                <a:spcPts val="0"/>
              </a:spcBef>
              <a:buNone/>
              <a:defRPr b="1" i="0" sz="1600">
                <a:solidFill>
                  <a:srgbClr val="D31145"/>
                </a:solidFill>
                <a:latin typeface="Arial"/>
                <a:ea typeface="Arial"/>
                <a:cs typeface="Arial"/>
                <a:sym typeface="Arial"/>
              </a:defRPr>
            </a:lvl4pPr>
            <a:lvl5pPr indent="0" lvl="4" marL="38100">
              <a:lnSpc>
                <a:spcPct val="116875"/>
              </a:lnSpc>
              <a:spcBef>
                <a:spcPts val="0"/>
              </a:spcBef>
              <a:buNone/>
              <a:defRPr b="1" i="0" sz="1600">
                <a:solidFill>
                  <a:srgbClr val="D31145"/>
                </a:solidFill>
                <a:latin typeface="Arial"/>
                <a:ea typeface="Arial"/>
                <a:cs typeface="Arial"/>
                <a:sym typeface="Arial"/>
              </a:defRPr>
            </a:lvl5pPr>
            <a:lvl6pPr indent="0" lvl="5" marL="38100">
              <a:lnSpc>
                <a:spcPct val="116875"/>
              </a:lnSpc>
              <a:spcBef>
                <a:spcPts val="0"/>
              </a:spcBef>
              <a:buNone/>
              <a:defRPr b="1" i="0" sz="1600">
                <a:solidFill>
                  <a:srgbClr val="D31145"/>
                </a:solidFill>
                <a:latin typeface="Arial"/>
                <a:ea typeface="Arial"/>
                <a:cs typeface="Arial"/>
                <a:sym typeface="Arial"/>
              </a:defRPr>
            </a:lvl6pPr>
            <a:lvl7pPr indent="0" lvl="6" marL="38100">
              <a:lnSpc>
                <a:spcPct val="116875"/>
              </a:lnSpc>
              <a:spcBef>
                <a:spcPts val="0"/>
              </a:spcBef>
              <a:buNone/>
              <a:defRPr b="1" i="0" sz="1600">
                <a:solidFill>
                  <a:srgbClr val="D31145"/>
                </a:solidFill>
                <a:latin typeface="Arial"/>
                <a:ea typeface="Arial"/>
                <a:cs typeface="Arial"/>
                <a:sym typeface="Arial"/>
              </a:defRPr>
            </a:lvl7pPr>
            <a:lvl8pPr indent="0" lvl="7" marL="38100">
              <a:lnSpc>
                <a:spcPct val="116875"/>
              </a:lnSpc>
              <a:spcBef>
                <a:spcPts val="0"/>
              </a:spcBef>
              <a:buNone/>
              <a:defRPr b="1" i="0" sz="1600">
                <a:solidFill>
                  <a:srgbClr val="D31145"/>
                </a:solidFill>
                <a:latin typeface="Arial"/>
                <a:ea typeface="Arial"/>
                <a:cs typeface="Arial"/>
                <a:sym typeface="Arial"/>
              </a:defRPr>
            </a:lvl8pPr>
            <a:lvl9pPr indent="0" lvl="8" marL="38100">
              <a:lnSpc>
                <a:spcPct val="116875"/>
              </a:lnSpc>
              <a:spcBef>
                <a:spcPts val="0"/>
              </a:spcBef>
              <a:buNone/>
              <a:defRPr b="1" i="0" sz="1600">
                <a:solidFill>
                  <a:srgbClr val="D31145"/>
                </a:solidFill>
                <a:latin typeface="Arial"/>
                <a:ea typeface="Arial"/>
                <a:cs typeface="Arial"/>
                <a:sym typeface="Arial"/>
              </a:defRPr>
            </a:lvl9pPr>
          </a:lstStyle>
          <a:p>
            <a:pPr indent="0" lvl="0" marL="38100" rtl="0" algn="l">
              <a:spcBef>
                <a:spcPts val="0"/>
              </a:spcBef>
              <a:spcAft>
                <a:spcPts val="0"/>
              </a:spcAft>
              <a:buNone/>
            </a:pPr>
            <a:fld id="{00000000-1234-1234-1234-123412341234}" type="slidenum">
              <a:rPr lang="en-GB"/>
              <a:t>‹#›</a:t>
            </a:fld>
            <a:endParaRPr/>
          </a:p>
        </p:txBody>
      </p:sp>
      <p:sp>
        <p:nvSpPr>
          <p:cNvPr id="18" name="Google Shape;18;p2"/>
          <p:cNvSpPr/>
          <p:nvPr/>
        </p:nvSpPr>
        <p:spPr>
          <a:xfrm>
            <a:off x="0" y="0"/>
            <a:ext cx="3731260" cy="1675764"/>
          </a:xfrm>
          <a:custGeom>
            <a:rect b="b" l="l" r="r" t="t"/>
            <a:pathLst>
              <a:path extrusionOk="0" h="1675764" w="3731260">
                <a:moveTo>
                  <a:pt x="3730840" y="0"/>
                </a:moveTo>
                <a:lnTo>
                  <a:pt x="0" y="0"/>
                </a:lnTo>
                <a:lnTo>
                  <a:pt x="0" y="878189"/>
                </a:lnTo>
                <a:lnTo>
                  <a:pt x="2860615" y="1671848"/>
                </a:lnTo>
                <a:lnTo>
                  <a:pt x="2909033" y="1675627"/>
                </a:lnTo>
                <a:lnTo>
                  <a:pt x="2955944" y="1662346"/>
                </a:lnTo>
                <a:lnTo>
                  <a:pt x="2995992" y="1634538"/>
                </a:lnTo>
                <a:lnTo>
                  <a:pt x="3023822" y="1594733"/>
                </a:lnTo>
                <a:lnTo>
                  <a:pt x="3730840"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9" name="Google Shape;19;p2"/>
          <p:cNvSpPr txBox="1"/>
          <p:nvPr>
            <p:ph idx="1" type="body"/>
          </p:nvPr>
        </p:nvSpPr>
        <p:spPr>
          <a:xfrm>
            <a:off x="444500" y="532060"/>
            <a:ext cx="4687447" cy="27699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 name="Google Shape;20;p2"/>
          <p:cNvSpPr txBox="1"/>
          <p:nvPr>
            <p:ph idx="2" type="body"/>
          </p:nvPr>
        </p:nvSpPr>
        <p:spPr>
          <a:xfrm>
            <a:off x="419100" y="1998340"/>
            <a:ext cx="13550900" cy="1141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
              </a:spcBef>
              <a:spcAft>
                <a:spcPts val="0"/>
              </a:spcAft>
              <a:buSzPts val="1400"/>
              <a:buNone/>
              <a:defRPr b="1" i="0" sz="70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 name="Google Shape;21;p2"/>
          <p:cNvSpPr txBox="1"/>
          <p:nvPr>
            <p:ph idx="3" type="body"/>
          </p:nvPr>
        </p:nvSpPr>
        <p:spPr>
          <a:xfrm>
            <a:off x="444500" y="3448050"/>
            <a:ext cx="5626100" cy="104775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
              </a:spcBef>
              <a:spcAft>
                <a:spcPts val="0"/>
              </a:spcAft>
              <a:buSzPts val="1400"/>
              <a:buNone/>
              <a:defRPr b="1" sz="26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2"/>
          <p:cNvSpPr txBox="1"/>
          <p:nvPr>
            <p:ph idx="4" type="body"/>
          </p:nvPr>
        </p:nvSpPr>
        <p:spPr>
          <a:xfrm>
            <a:off x="444500" y="4727575"/>
            <a:ext cx="5626100" cy="1639124"/>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
              </a:spcBef>
              <a:spcAft>
                <a:spcPts val="0"/>
              </a:spcAft>
              <a:buSzPts val="1400"/>
              <a:buNone/>
              <a:defRPr sz="20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 name="Google Shape;23;p2"/>
          <p:cNvSpPr/>
          <p:nvPr>
            <p:ph idx="5" type="pic"/>
          </p:nvPr>
        </p:nvSpPr>
        <p:spPr>
          <a:xfrm>
            <a:off x="7187433" y="1"/>
            <a:ext cx="8994000" cy="9144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2">
    <p:bg>
      <p:bgPr>
        <a:solidFill>
          <a:schemeClr val="lt1"/>
        </a:solidFill>
      </p:bgPr>
    </p:bg>
    <p:spTree>
      <p:nvGrpSpPr>
        <p:cNvPr id="108" name="Shape 108"/>
        <p:cNvGrpSpPr/>
        <p:nvPr/>
      </p:nvGrpSpPr>
      <p:grpSpPr>
        <a:xfrm>
          <a:off x="0" y="0"/>
          <a:ext cx="0" cy="0"/>
          <a:chOff x="0" y="0"/>
          <a:chExt cx="0" cy="0"/>
        </a:xfrm>
      </p:grpSpPr>
      <p:sp>
        <p:nvSpPr>
          <p:cNvPr id="109" name="Google Shape;109;p11"/>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10" name="Google Shape;110;p11"/>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11"/>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112" name="Google Shape;112;p11"/>
          <p:cNvPicPr preferRelativeResize="0"/>
          <p:nvPr/>
        </p:nvPicPr>
        <p:blipFill rotWithShape="1">
          <a:blip r:embed="rId2">
            <a:alphaModFix/>
          </a:blip>
          <a:srcRect b="0" l="0" r="0" t="0"/>
          <a:stretch/>
        </p:blipFill>
        <p:spPr>
          <a:xfrm>
            <a:off x="12030076" y="230766"/>
            <a:ext cx="1440148" cy="1322726"/>
          </a:xfrm>
          <a:prstGeom prst="rect">
            <a:avLst/>
          </a:prstGeom>
          <a:noFill/>
          <a:ln>
            <a:noFill/>
          </a:ln>
        </p:spPr>
      </p:pic>
      <p:sp>
        <p:nvSpPr>
          <p:cNvPr id="113" name="Google Shape;113;p11"/>
          <p:cNvSpPr txBox="1"/>
          <p:nvPr>
            <p:ph idx="1"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4" name="Google Shape;114;p11"/>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115" name="Google Shape;115;p11"/>
          <p:cNvPicPr preferRelativeResize="0"/>
          <p:nvPr/>
        </p:nvPicPr>
        <p:blipFill rotWithShape="1">
          <a:blip r:embed="rId3">
            <a:alphaModFix/>
          </a:blip>
          <a:srcRect b="0" l="0" r="0" t="0"/>
          <a:stretch/>
        </p:blipFill>
        <p:spPr>
          <a:xfrm>
            <a:off x="444501" y="8077203"/>
            <a:ext cx="1096804" cy="76521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x Title and content" showMasterSp="0">
  <p:cSld name="4x Title and content">
    <p:bg>
      <p:bgPr>
        <a:solidFill>
          <a:schemeClr val="lt1"/>
        </a:solidFill>
      </p:bgPr>
    </p:bg>
    <p:spTree>
      <p:nvGrpSpPr>
        <p:cNvPr id="116" name="Shape 116"/>
        <p:cNvGrpSpPr/>
        <p:nvPr/>
      </p:nvGrpSpPr>
      <p:grpSpPr>
        <a:xfrm>
          <a:off x="0" y="0"/>
          <a:ext cx="0" cy="0"/>
          <a:chOff x="0" y="0"/>
          <a:chExt cx="0" cy="0"/>
        </a:xfrm>
      </p:grpSpPr>
      <p:sp>
        <p:nvSpPr>
          <p:cNvPr id="117" name="Google Shape;117;p12"/>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18" name="Google Shape;118;p12"/>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2"/>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120" name="Google Shape;120;p12"/>
          <p:cNvPicPr preferRelativeResize="0"/>
          <p:nvPr/>
        </p:nvPicPr>
        <p:blipFill rotWithShape="1">
          <a:blip r:embed="rId2">
            <a:alphaModFix/>
          </a:blip>
          <a:srcRect b="0" l="0" r="0" t="0"/>
          <a:stretch/>
        </p:blipFill>
        <p:spPr>
          <a:xfrm>
            <a:off x="12030076" y="230766"/>
            <a:ext cx="1440148" cy="1322726"/>
          </a:xfrm>
          <a:prstGeom prst="rect">
            <a:avLst/>
          </a:prstGeom>
          <a:noFill/>
          <a:ln>
            <a:noFill/>
          </a:ln>
        </p:spPr>
      </p:pic>
      <p:sp>
        <p:nvSpPr>
          <p:cNvPr id="121" name="Google Shape;121;p12"/>
          <p:cNvSpPr txBox="1"/>
          <p:nvPr>
            <p:ph idx="1" type="body"/>
          </p:nvPr>
        </p:nvSpPr>
        <p:spPr>
          <a:xfrm>
            <a:off x="444500" y="2324100"/>
            <a:ext cx="7683500" cy="2402840"/>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2" name="Google Shape;122;p12"/>
          <p:cNvSpPr txBox="1"/>
          <p:nvPr>
            <p:ph idx="2" type="body"/>
          </p:nvPr>
        </p:nvSpPr>
        <p:spPr>
          <a:xfrm>
            <a:off x="444500" y="1654995"/>
            <a:ext cx="76835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3" name="Google Shape;123;p12"/>
          <p:cNvSpPr txBox="1"/>
          <p:nvPr>
            <p:ph idx="3" type="body"/>
          </p:nvPr>
        </p:nvSpPr>
        <p:spPr>
          <a:xfrm>
            <a:off x="444500" y="5660205"/>
            <a:ext cx="7683500" cy="211219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4" name="Google Shape;124;p12"/>
          <p:cNvSpPr txBox="1"/>
          <p:nvPr>
            <p:ph idx="4" type="body"/>
          </p:nvPr>
        </p:nvSpPr>
        <p:spPr>
          <a:xfrm>
            <a:off x="444500" y="4991100"/>
            <a:ext cx="76835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5" name="Google Shape;125;p12"/>
          <p:cNvSpPr txBox="1"/>
          <p:nvPr>
            <p:ph idx="5" type="body"/>
          </p:nvPr>
        </p:nvSpPr>
        <p:spPr>
          <a:xfrm>
            <a:off x="8356600" y="2324100"/>
            <a:ext cx="7504448" cy="2402840"/>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6" name="Google Shape;126;p12"/>
          <p:cNvSpPr txBox="1"/>
          <p:nvPr>
            <p:ph idx="6" type="body"/>
          </p:nvPr>
        </p:nvSpPr>
        <p:spPr>
          <a:xfrm>
            <a:off x="8356600" y="1654995"/>
            <a:ext cx="7504448"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7" name="Google Shape;127;p12"/>
          <p:cNvSpPr txBox="1"/>
          <p:nvPr>
            <p:ph idx="7" type="body"/>
          </p:nvPr>
        </p:nvSpPr>
        <p:spPr>
          <a:xfrm>
            <a:off x="8356600" y="5660205"/>
            <a:ext cx="7504448" cy="211219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8" name="Google Shape;128;p12"/>
          <p:cNvSpPr txBox="1"/>
          <p:nvPr>
            <p:ph idx="8" type="body"/>
          </p:nvPr>
        </p:nvSpPr>
        <p:spPr>
          <a:xfrm>
            <a:off x="8356600" y="4991100"/>
            <a:ext cx="7504448"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9" name="Google Shape;129;p12"/>
          <p:cNvSpPr txBox="1"/>
          <p:nvPr>
            <p:ph idx="9"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0" name="Google Shape;130;p12"/>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howMasterSp="0">
  <p:cSld name="Table 2">
    <p:bg>
      <p:bgPr>
        <a:solidFill>
          <a:schemeClr val="lt1"/>
        </a:solidFill>
      </p:bgPr>
    </p:bg>
    <p:spTree>
      <p:nvGrpSpPr>
        <p:cNvPr id="131" name="Shape 131"/>
        <p:cNvGrpSpPr/>
        <p:nvPr/>
      </p:nvGrpSpPr>
      <p:grpSpPr>
        <a:xfrm>
          <a:off x="0" y="0"/>
          <a:ext cx="0" cy="0"/>
          <a:chOff x="0" y="0"/>
          <a:chExt cx="0" cy="0"/>
        </a:xfrm>
      </p:grpSpPr>
      <p:sp>
        <p:nvSpPr>
          <p:cNvPr id="132" name="Google Shape;132;p13"/>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33" name="Google Shape;133;p13"/>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13"/>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135" name="Google Shape;135;p13"/>
          <p:cNvPicPr preferRelativeResize="0"/>
          <p:nvPr/>
        </p:nvPicPr>
        <p:blipFill rotWithShape="1">
          <a:blip r:embed="rId2">
            <a:alphaModFix/>
          </a:blip>
          <a:srcRect b="0" l="0" r="0" t="0"/>
          <a:stretch/>
        </p:blipFill>
        <p:spPr>
          <a:xfrm>
            <a:off x="12030076" y="230766"/>
            <a:ext cx="1440148" cy="1322726"/>
          </a:xfrm>
          <a:prstGeom prst="rect">
            <a:avLst/>
          </a:prstGeom>
          <a:noFill/>
          <a:ln>
            <a:noFill/>
          </a:ln>
        </p:spPr>
      </p:pic>
      <p:sp>
        <p:nvSpPr>
          <p:cNvPr id="136" name="Google Shape;136;p13"/>
          <p:cNvSpPr txBox="1"/>
          <p:nvPr>
            <p:ph idx="1" type="body"/>
          </p:nvPr>
        </p:nvSpPr>
        <p:spPr>
          <a:xfrm>
            <a:off x="444500" y="1654995"/>
            <a:ext cx="11013228"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0" i="0"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7" name="Google Shape;137;p13"/>
          <p:cNvSpPr txBox="1"/>
          <p:nvPr>
            <p:ph idx="2"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8" name="Google Shape;138;p13"/>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er" showMasterSp="0">
  <p:cSld name="Starter">
    <p:bg>
      <p:bgPr>
        <a:solidFill>
          <a:schemeClr val="lt1"/>
        </a:solidFill>
      </p:bgPr>
    </p:bg>
    <p:spTree>
      <p:nvGrpSpPr>
        <p:cNvPr id="139" name="Shape 139"/>
        <p:cNvGrpSpPr/>
        <p:nvPr/>
      </p:nvGrpSpPr>
      <p:grpSpPr>
        <a:xfrm>
          <a:off x="0" y="0"/>
          <a:ext cx="0" cy="0"/>
          <a:chOff x="0" y="0"/>
          <a:chExt cx="0" cy="0"/>
        </a:xfrm>
      </p:grpSpPr>
      <p:sp>
        <p:nvSpPr>
          <p:cNvPr id="140" name="Google Shape;140;p14"/>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41" name="Google Shape;141;p14"/>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A screenshot of a computer&#10;&#10;Description automatically generated with low confidence" id="142" name="Google Shape;142;p14"/>
          <p:cNvPicPr preferRelativeResize="0"/>
          <p:nvPr/>
        </p:nvPicPr>
        <p:blipFill rotWithShape="1">
          <a:blip r:embed="rId2">
            <a:alphaModFix/>
          </a:blip>
          <a:srcRect b="0" l="0" r="0" t="0"/>
          <a:stretch/>
        </p:blipFill>
        <p:spPr>
          <a:xfrm>
            <a:off x="-5719" y="1408524"/>
            <a:ext cx="4243890" cy="5501836"/>
          </a:xfrm>
          <a:prstGeom prst="rect">
            <a:avLst/>
          </a:prstGeom>
          <a:noFill/>
          <a:ln>
            <a:noFill/>
          </a:ln>
        </p:spPr>
      </p:pic>
      <p:sp>
        <p:nvSpPr>
          <p:cNvPr id="143" name="Google Shape;143;p14"/>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144" name="Google Shape;144;p14"/>
          <p:cNvPicPr preferRelativeResize="0"/>
          <p:nvPr/>
        </p:nvPicPr>
        <p:blipFill rotWithShape="1">
          <a:blip r:embed="rId3">
            <a:alphaModFix/>
          </a:blip>
          <a:srcRect b="0" l="0" r="0" t="0"/>
          <a:stretch/>
        </p:blipFill>
        <p:spPr>
          <a:xfrm>
            <a:off x="12030076" y="230766"/>
            <a:ext cx="1440148" cy="1322726"/>
          </a:xfrm>
          <a:prstGeom prst="rect">
            <a:avLst/>
          </a:prstGeom>
          <a:noFill/>
          <a:ln>
            <a:noFill/>
          </a:ln>
        </p:spPr>
      </p:pic>
      <p:sp>
        <p:nvSpPr>
          <p:cNvPr id="145" name="Google Shape;145;p14"/>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14"/>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47" name="Google Shape;147;p14"/>
          <p:cNvSpPr txBox="1"/>
          <p:nvPr>
            <p:ph idx="1" type="body"/>
          </p:nvPr>
        </p:nvSpPr>
        <p:spPr>
          <a:xfrm>
            <a:off x="10909300" y="1916252"/>
            <a:ext cx="4951748"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8" name="Google Shape;148;p14"/>
          <p:cNvSpPr/>
          <p:nvPr>
            <p:ph idx="2" type="pic"/>
          </p:nvPr>
        </p:nvSpPr>
        <p:spPr>
          <a:xfrm>
            <a:off x="10874988" y="2598089"/>
            <a:ext cx="2311946" cy="2431110"/>
          </a:xfrm>
          <a:prstGeom prst="roundRect">
            <a:avLst>
              <a:gd fmla="val 6573" name="adj"/>
            </a:avLst>
          </a:prstGeom>
          <a:noFill/>
          <a:ln>
            <a:noFill/>
          </a:ln>
        </p:spPr>
      </p:sp>
      <p:sp>
        <p:nvSpPr>
          <p:cNvPr id="149" name="Google Shape;149;p14"/>
          <p:cNvSpPr/>
          <p:nvPr>
            <p:ph idx="3" type="pic"/>
          </p:nvPr>
        </p:nvSpPr>
        <p:spPr>
          <a:xfrm>
            <a:off x="13493841" y="2598089"/>
            <a:ext cx="2311946" cy="2431110"/>
          </a:xfrm>
          <a:prstGeom prst="roundRect">
            <a:avLst>
              <a:gd fmla="val 6573" name="adj"/>
            </a:avLst>
          </a:prstGeom>
          <a:noFill/>
          <a:ln>
            <a:noFill/>
          </a:ln>
        </p:spPr>
      </p:sp>
      <p:sp>
        <p:nvSpPr>
          <p:cNvPr id="150" name="Google Shape;150;p14"/>
          <p:cNvSpPr/>
          <p:nvPr>
            <p:ph idx="4" type="pic"/>
          </p:nvPr>
        </p:nvSpPr>
        <p:spPr>
          <a:xfrm>
            <a:off x="10874988" y="5341289"/>
            <a:ext cx="2311946" cy="2431110"/>
          </a:xfrm>
          <a:prstGeom prst="roundRect">
            <a:avLst>
              <a:gd fmla="val 6573" name="adj"/>
            </a:avLst>
          </a:prstGeom>
          <a:noFill/>
          <a:ln>
            <a:noFill/>
          </a:ln>
        </p:spPr>
      </p:sp>
      <p:sp>
        <p:nvSpPr>
          <p:cNvPr id="151" name="Google Shape;151;p14"/>
          <p:cNvSpPr/>
          <p:nvPr>
            <p:ph idx="5" type="pic"/>
          </p:nvPr>
        </p:nvSpPr>
        <p:spPr>
          <a:xfrm>
            <a:off x="13493841" y="5341289"/>
            <a:ext cx="2311946" cy="2431110"/>
          </a:xfrm>
          <a:prstGeom prst="roundRect">
            <a:avLst>
              <a:gd fmla="val 6573" name="adj"/>
            </a:avLst>
          </a:prstGeom>
          <a:noFill/>
          <a:ln>
            <a:noFill/>
          </a:ln>
        </p:spPr>
      </p:sp>
      <p:sp>
        <p:nvSpPr>
          <p:cNvPr id="152" name="Google Shape;152;p14"/>
          <p:cNvSpPr txBox="1"/>
          <p:nvPr>
            <p:ph idx="6"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3" name="Google Shape;153;p14"/>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154" name="Google Shape;154;p14"/>
          <p:cNvPicPr preferRelativeResize="0"/>
          <p:nvPr/>
        </p:nvPicPr>
        <p:blipFill rotWithShape="1">
          <a:blip r:embed="rId4">
            <a:alphaModFix/>
          </a:blip>
          <a:srcRect b="0" l="0" r="0" t="0"/>
          <a:stretch/>
        </p:blipFill>
        <p:spPr>
          <a:xfrm>
            <a:off x="444501" y="8077203"/>
            <a:ext cx="1096804" cy="76521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showMasterSp="0">
  <p:cSld name="Introduction 2">
    <p:bg>
      <p:bgPr>
        <a:solidFill>
          <a:schemeClr val="lt1"/>
        </a:solidFill>
      </p:bgPr>
    </p:bg>
    <p:spTree>
      <p:nvGrpSpPr>
        <p:cNvPr id="155" name="Shape 155"/>
        <p:cNvGrpSpPr/>
        <p:nvPr/>
      </p:nvGrpSpPr>
      <p:grpSpPr>
        <a:xfrm>
          <a:off x="0" y="0"/>
          <a:ext cx="0" cy="0"/>
          <a:chOff x="0" y="0"/>
          <a:chExt cx="0" cy="0"/>
        </a:xfrm>
      </p:grpSpPr>
      <p:pic>
        <p:nvPicPr>
          <p:cNvPr id="156" name="Google Shape;156;p15"/>
          <p:cNvPicPr preferRelativeResize="0"/>
          <p:nvPr/>
        </p:nvPicPr>
        <p:blipFill rotWithShape="1">
          <a:blip r:embed="rId2">
            <a:alphaModFix/>
          </a:blip>
          <a:srcRect b="0" l="0" r="0" t="0"/>
          <a:stretch/>
        </p:blipFill>
        <p:spPr>
          <a:xfrm>
            <a:off x="6432507" y="1219201"/>
            <a:ext cx="8981665" cy="7924800"/>
          </a:xfrm>
          <a:prstGeom prst="snip1Rect">
            <a:avLst>
              <a:gd fmla="val 16667" name="adj"/>
            </a:avLst>
          </a:prstGeom>
          <a:noFill/>
          <a:ln>
            <a:noFill/>
          </a:ln>
        </p:spPr>
      </p:pic>
      <p:sp>
        <p:nvSpPr>
          <p:cNvPr id="157" name="Google Shape;157;p15"/>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15"/>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59" name="Google Shape;159;p15"/>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160" name="Google Shape;160;p15"/>
          <p:cNvPicPr preferRelativeResize="0"/>
          <p:nvPr/>
        </p:nvPicPr>
        <p:blipFill rotWithShape="1">
          <a:blip r:embed="rId3">
            <a:alphaModFix/>
          </a:blip>
          <a:srcRect b="0" l="0" r="0" t="0"/>
          <a:stretch/>
        </p:blipFill>
        <p:spPr>
          <a:xfrm>
            <a:off x="12030076" y="230766"/>
            <a:ext cx="1440148" cy="1322726"/>
          </a:xfrm>
          <a:prstGeom prst="rect">
            <a:avLst/>
          </a:prstGeom>
          <a:noFill/>
          <a:ln>
            <a:noFill/>
          </a:ln>
        </p:spPr>
      </p:pic>
      <p:sp>
        <p:nvSpPr>
          <p:cNvPr id="161" name="Google Shape;161;p15"/>
          <p:cNvSpPr txBox="1"/>
          <p:nvPr>
            <p:ph idx="1" type="body"/>
          </p:nvPr>
        </p:nvSpPr>
        <p:spPr>
          <a:xfrm>
            <a:off x="444500" y="1654995"/>
            <a:ext cx="6311900" cy="23836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0" sz="24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2" name="Google Shape;162;p15"/>
          <p:cNvSpPr txBox="1"/>
          <p:nvPr>
            <p:ph idx="2"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3" name="Google Shape;163;p15"/>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64" name="Google Shape;164;p15"/>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165" name="Google Shape;165;p15"/>
          <p:cNvPicPr preferRelativeResize="0"/>
          <p:nvPr/>
        </p:nvPicPr>
        <p:blipFill rotWithShape="1">
          <a:blip r:embed="rId4">
            <a:alphaModFix/>
          </a:blip>
          <a:srcRect b="0" l="0" r="0" t="0"/>
          <a:stretch/>
        </p:blipFill>
        <p:spPr>
          <a:xfrm>
            <a:off x="444501" y="8077203"/>
            <a:ext cx="1096804" cy="76521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ool day" showMasterSp="0">
  <p:cSld name="School day">
    <p:bg>
      <p:bgPr>
        <a:solidFill>
          <a:schemeClr val="lt1"/>
        </a:solidFill>
      </p:bgPr>
    </p:bg>
    <p:spTree>
      <p:nvGrpSpPr>
        <p:cNvPr id="166" name="Shape 166"/>
        <p:cNvGrpSpPr/>
        <p:nvPr/>
      </p:nvGrpSpPr>
      <p:grpSpPr>
        <a:xfrm>
          <a:off x="0" y="0"/>
          <a:ext cx="0" cy="0"/>
          <a:chOff x="0" y="0"/>
          <a:chExt cx="0" cy="0"/>
        </a:xfrm>
      </p:grpSpPr>
      <p:sp>
        <p:nvSpPr>
          <p:cNvPr id="167" name="Google Shape;167;p16"/>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68" name="Google Shape;168;p16"/>
          <p:cNvSpPr/>
          <p:nvPr/>
        </p:nvSpPr>
        <p:spPr>
          <a:xfrm>
            <a:off x="9643576" y="998692"/>
            <a:ext cx="6008370" cy="8145780"/>
          </a:xfrm>
          <a:custGeom>
            <a:rect b="b" l="l" r="r" t="t"/>
            <a:pathLst>
              <a:path extrusionOk="0" h="8145780" w="6008369">
                <a:moveTo>
                  <a:pt x="562825" y="0"/>
                </a:moveTo>
                <a:lnTo>
                  <a:pt x="515631" y="5096"/>
                </a:lnTo>
                <a:lnTo>
                  <a:pt x="473887" y="23983"/>
                </a:lnTo>
                <a:lnTo>
                  <a:pt x="440160" y="54350"/>
                </a:lnTo>
                <a:lnTo>
                  <a:pt x="417012" y="93886"/>
                </a:lnTo>
                <a:lnTo>
                  <a:pt x="407009" y="140284"/>
                </a:lnTo>
                <a:lnTo>
                  <a:pt x="0" y="7906600"/>
                </a:lnTo>
                <a:lnTo>
                  <a:pt x="5091" y="7953789"/>
                </a:lnTo>
                <a:lnTo>
                  <a:pt x="23978" y="7995528"/>
                </a:lnTo>
                <a:lnTo>
                  <a:pt x="54346" y="8029254"/>
                </a:lnTo>
                <a:lnTo>
                  <a:pt x="93885" y="8052401"/>
                </a:lnTo>
                <a:lnTo>
                  <a:pt x="140284" y="8062404"/>
                </a:lnTo>
                <a:lnTo>
                  <a:pt x="1722177" y="8145307"/>
                </a:lnTo>
                <a:lnTo>
                  <a:pt x="5603623" y="8145307"/>
                </a:lnTo>
                <a:lnTo>
                  <a:pt x="6007760" y="433806"/>
                </a:lnTo>
                <a:lnTo>
                  <a:pt x="6002668" y="386618"/>
                </a:lnTo>
                <a:lnTo>
                  <a:pt x="5983782" y="344879"/>
                </a:lnTo>
                <a:lnTo>
                  <a:pt x="5953413" y="311155"/>
                </a:lnTo>
                <a:lnTo>
                  <a:pt x="5913874" y="288012"/>
                </a:lnTo>
                <a:lnTo>
                  <a:pt x="5867476" y="278015"/>
                </a:lnTo>
                <a:lnTo>
                  <a:pt x="562825"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69" name="Google Shape;169;p16"/>
          <p:cNvSpPr/>
          <p:nvPr/>
        </p:nvSpPr>
        <p:spPr>
          <a:xfrm>
            <a:off x="9975056" y="1466422"/>
            <a:ext cx="5357495" cy="7167245"/>
          </a:xfrm>
          <a:custGeom>
            <a:rect b="b" l="l" r="r" t="t"/>
            <a:pathLst>
              <a:path extrusionOk="0" h="7167245" w="5357494">
                <a:moveTo>
                  <a:pt x="488022" y="0"/>
                </a:moveTo>
                <a:lnTo>
                  <a:pt x="445821" y="4553"/>
                </a:lnTo>
                <a:lnTo>
                  <a:pt x="408496" y="21441"/>
                </a:lnTo>
                <a:lnTo>
                  <a:pt x="378340" y="48596"/>
                </a:lnTo>
                <a:lnTo>
                  <a:pt x="357645" y="83954"/>
                </a:lnTo>
                <a:lnTo>
                  <a:pt x="348703" y="125450"/>
                </a:lnTo>
                <a:lnTo>
                  <a:pt x="0" y="6779209"/>
                </a:lnTo>
                <a:lnTo>
                  <a:pt x="4552" y="6821405"/>
                </a:lnTo>
                <a:lnTo>
                  <a:pt x="21436" y="6858730"/>
                </a:lnTo>
                <a:lnTo>
                  <a:pt x="48588" y="6888887"/>
                </a:lnTo>
                <a:lnTo>
                  <a:pt x="83943" y="6909585"/>
                </a:lnTo>
                <a:lnTo>
                  <a:pt x="125437" y="6918528"/>
                </a:lnTo>
                <a:lnTo>
                  <a:pt x="4869243" y="7167143"/>
                </a:lnTo>
                <a:lnTo>
                  <a:pt x="4911441" y="7162588"/>
                </a:lnTo>
                <a:lnTo>
                  <a:pt x="4948768" y="7145698"/>
                </a:lnTo>
                <a:lnTo>
                  <a:pt x="4978930" y="7118541"/>
                </a:lnTo>
                <a:lnTo>
                  <a:pt x="4999630" y="7083183"/>
                </a:lnTo>
                <a:lnTo>
                  <a:pt x="5008575" y="7041692"/>
                </a:lnTo>
                <a:lnTo>
                  <a:pt x="5357279" y="387934"/>
                </a:lnTo>
                <a:lnTo>
                  <a:pt x="5352723" y="345736"/>
                </a:lnTo>
                <a:lnTo>
                  <a:pt x="5335834" y="308409"/>
                </a:lnTo>
                <a:lnTo>
                  <a:pt x="5308676" y="278250"/>
                </a:lnTo>
                <a:lnTo>
                  <a:pt x="5273319" y="257553"/>
                </a:lnTo>
                <a:lnTo>
                  <a:pt x="5231828" y="248615"/>
                </a:lnTo>
                <a:lnTo>
                  <a:pt x="488022"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70" name="Google Shape;170;p16"/>
          <p:cNvSpPr/>
          <p:nvPr/>
        </p:nvSpPr>
        <p:spPr>
          <a:xfrm>
            <a:off x="12231563" y="8644963"/>
            <a:ext cx="444500" cy="444500"/>
          </a:xfrm>
          <a:custGeom>
            <a:rect b="b" l="l" r="r" t="t"/>
            <a:pathLst>
              <a:path extrusionOk="0" h="444500" w="444500">
                <a:moveTo>
                  <a:pt x="233679" y="0"/>
                </a:moveTo>
                <a:lnTo>
                  <a:pt x="188694" y="2162"/>
                </a:lnTo>
                <a:lnTo>
                  <a:pt x="146336" y="12913"/>
                </a:lnTo>
                <a:lnTo>
                  <a:pt x="107545" y="31408"/>
                </a:lnTo>
                <a:lnTo>
                  <a:pt x="73263" y="56800"/>
                </a:lnTo>
                <a:lnTo>
                  <a:pt x="44427" y="88243"/>
                </a:lnTo>
                <a:lnTo>
                  <a:pt x="21978" y="124890"/>
                </a:lnTo>
                <a:lnTo>
                  <a:pt x="6856" y="165896"/>
                </a:lnTo>
                <a:lnTo>
                  <a:pt x="0" y="210413"/>
                </a:lnTo>
                <a:lnTo>
                  <a:pt x="2166" y="255400"/>
                </a:lnTo>
                <a:lnTo>
                  <a:pt x="12921" y="297759"/>
                </a:lnTo>
                <a:lnTo>
                  <a:pt x="31417" y="336551"/>
                </a:lnTo>
                <a:lnTo>
                  <a:pt x="56810" y="370836"/>
                </a:lnTo>
                <a:lnTo>
                  <a:pt x="88252" y="399674"/>
                </a:lnTo>
                <a:lnTo>
                  <a:pt x="124897" y="422125"/>
                </a:lnTo>
                <a:lnTo>
                  <a:pt x="165900" y="437249"/>
                </a:lnTo>
                <a:lnTo>
                  <a:pt x="210413" y="444106"/>
                </a:lnTo>
                <a:lnTo>
                  <a:pt x="255407" y="441939"/>
                </a:lnTo>
                <a:lnTo>
                  <a:pt x="297772" y="431185"/>
                </a:lnTo>
                <a:lnTo>
                  <a:pt x="336566" y="412688"/>
                </a:lnTo>
                <a:lnTo>
                  <a:pt x="370852" y="387296"/>
                </a:lnTo>
                <a:lnTo>
                  <a:pt x="399690" y="355853"/>
                </a:lnTo>
                <a:lnTo>
                  <a:pt x="422140" y="319208"/>
                </a:lnTo>
                <a:lnTo>
                  <a:pt x="437262" y="278206"/>
                </a:lnTo>
                <a:lnTo>
                  <a:pt x="444119" y="233692"/>
                </a:lnTo>
                <a:lnTo>
                  <a:pt x="441952" y="188702"/>
                </a:lnTo>
                <a:lnTo>
                  <a:pt x="431197" y="146341"/>
                </a:lnTo>
                <a:lnTo>
                  <a:pt x="412699" y="107549"/>
                </a:lnTo>
                <a:lnTo>
                  <a:pt x="387305" y="73264"/>
                </a:lnTo>
                <a:lnTo>
                  <a:pt x="355860" y="44428"/>
                </a:lnTo>
                <a:lnTo>
                  <a:pt x="319210" y="21978"/>
                </a:lnTo>
                <a:lnTo>
                  <a:pt x="278201" y="6856"/>
                </a:lnTo>
                <a:lnTo>
                  <a:pt x="233679" y="0"/>
                </a:lnTo>
                <a:close/>
              </a:path>
            </a:pathLst>
          </a:custGeom>
          <a:solidFill>
            <a:srgbClr val="66666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171" name="Google Shape;171;p16"/>
          <p:cNvPicPr preferRelativeResize="0"/>
          <p:nvPr/>
        </p:nvPicPr>
        <p:blipFill rotWithShape="1">
          <a:blip r:embed="rId2">
            <a:alphaModFix/>
          </a:blip>
          <a:srcRect b="0" l="0" r="0" t="0"/>
          <a:stretch/>
        </p:blipFill>
        <p:spPr>
          <a:xfrm>
            <a:off x="12780466" y="1293134"/>
            <a:ext cx="133235" cy="133235"/>
          </a:xfrm>
          <a:prstGeom prst="rect">
            <a:avLst/>
          </a:prstGeom>
          <a:noFill/>
          <a:ln>
            <a:noFill/>
          </a:ln>
        </p:spPr>
      </p:pic>
      <p:sp>
        <p:nvSpPr>
          <p:cNvPr id="172" name="Google Shape;172;p16"/>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173" name="Google Shape;173;p16"/>
          <p:cNvPicPr preferRelativeResize="0"/>
          <p:nvPr/>
        </p:nvPicPr>
        <p:blipFill rotWithShape="1">
          <a:blip r:embed="rId3">
            <a:alphaModFix/>
          </a:blip>
          <a:srcRect b="0" l="0" r="0" t="0"/>
          <a:stretch/>
        </p:blipFill>
        <p:spPr>
          <a:xfrm>
            <a:off x="12030076" y="230766"/>
            <a:ext cx="1440148" cy="1322726"/>
          </a:xfrm>
          <a:prstGeom prst="rect">
            <a:avLst/>
          </a:prstGeom>
          <a:noFill/>
          <a:ln>
            <a:noFill/>
          </a:ln>
        </p:spPr>
      </p:pic>
      <p:sp>
        <p:nvSpPr>
          <p:cNvPr id="174" name="Google Shape;174;p16"/>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16"/>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76" name="Google Shape;176;p16"/>
          <p:cNvSpPr txBox="1"/>
          <p:nvPr>
            <p:ph idx="1" type="body"/>
          </p:nvPr>
        </p:nvSpPr>
        <p:spPr>
          <a:xfrm>
            <a:off x="444500" y="1654996"/>
            <a:ext cx="6845300" cy="765212"/>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4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7" name="Google Shape;177;p16"/>
          <p:cNvSpPr txBox="1"/>
          <p:nvPr>
            <p:ph idx="2"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8" name="Google Shape;178;p16"/>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79" name="Google Shape;179;p16"/>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180" name="Google Shape;180;p16"/>
          <p:cNvPicPr preferRelativeResize="0"/>
          <p:nvPr/>
        </p:nvPicPr>
        <p:blipFill rotWithShape="1">
          <a:blip r:embed="rId4">
            <a:alphaModFix/>
          </a:blip>
          <a:srcRect b="0" l="0" r="0" t="0"/>
          <a:stretch/>
        </p:blipFill>
        <p:spPr>
          <a:xfrm>
            <a:off x="444501" y="8077203"/>
            <a:ext cx="1096804" cy="76521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x Title and content" showMasterSp="0">
  <p:cSld name="4x Title and content 2">
    <p:bg>
      <p:bgPr>
        <a:solidFill>
          <a:schemeClr val="lt1"/>
        </a:solidFill>
      </p:bgPr>
    </p:bg>
    <p:spTree>
      <p:nvGrpSpPr>
        <p:cNvPr id="181" name="Shape 181"/>
        <p:cNvGrpSpPr/>
        <p:nvPr/>
      </p:nvGrpSpPr>
      <p:grpSpPr>
        <a:xfrm>
          <a:off x="0" y="0"/>
          <a:ext cx="0" cy="0"/>
          <a:chOff x="0" y="0"/>
          <a:chExt cx="0" cy="0"/>
        </a:xfrm>
      </p:grpSpPr>
      <p:sp>
        <p:nvSpPr>
          <p:cNvPr id="182" name="Google Shape;182;p17"/>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83" name="Google Shape;183;p17"/>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17"/>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185" name="Google Shape;185;p17"/>
          <p:cNvPicPr preferRelativeResize="0"/>
          <p:nvPr/>
        </p:nvPicPr>
        <p:blipFill rotWithShape="1">
          <a:blip r:embed="rId2">
            <a:alphaModFix/>
          </a:blip>
          <a:srcRect b="0" l="0" r="0" t="0"/>
          <a:stretch/>
        </p:blipFill>
        <p:spPr>
          <a:xfrm>
            <a:off x="12030076" y="230766"/>
            <a:ext cx="1440148" cy="1322726"/>
          </a:xfrm>
          <a:prstGeom prst="rect">
            <a:avLst/>
          </a:prstGeom>
          <a:noFill/>
          <a:ln>
            <a:noFill/>
          </a:ln>
        </p:spPr>
      </p:pic>
      <p:sp>
        <p:nvSpPr>
          <p:cNvPr id="186" name="Google Shape;186;p17"/>
          <p:cNvSpPr txBox="1"/>
          <p:nvPr>
            <p:ph idx="1" type="body"/>
          </p:nvPr>
        </p:nvSpPr>
        <p:spPr>
          <a:xfrm>
            <a:off x="444500" y="2324100"/>
            <a:ext cx="7683500" cy="2402840"/>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7" name="Google Shape;187;p17"/>
          <p:cNvSpPr txBox="1"/>
          <p:nvPr>
            <p:ph idx="2" type="body"/>
          </p:nvPr>
        </p:nvSpPr>
        <p:spPr>
          <a:xfrm>
            <a:off x="444500" y="1654995"/>
            <a:ext cx="76835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8" name="Google Shape;188;p17"/>
          <p:cNvSpPr txBox="1"/>
          <p:nvPr>
            <p:ph idx="3" type="body"/>
          </p:nvPr>
        </p:nvSpPr>
        <p:spPr>
          <a:xfrm>
            <a:off x="444500" y="5660205"/>
            <a:ext cx="7683500" cy="211219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9" name="Google Shape;189;p17"/>
          <p:cNvSpPr txBox="1"/>
          <p:nvPr>
            <p:ph idx="4" type="body"/>
          </p:nvPr>
        </p:nvSpPr>
        <p:spPr>
          <a:xfrm>
            <a:off x="444500" y="4991100"/>
            <a:ext cx="76835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0" name="Google Shape;190;p17"/>
          <p:cNvSpPr txBox="1"/>
          <p:nvPr>
            <p:ph idx="5" type="body"/>
          </p:nvPr>
        </p:nvSpPr>
        <p:spPr>
          <a:xfrm>
            <a:off x="8356600" y="2324100"/>
            <a:ext cx="7504448" cy="2402840"/>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1" name="Google Shape;191;p17"/>
          <p:cNvSpPr txBox="1"/>
          <p:nvPr>
            <p:ph idx="6" type="body"/>
          </p:nvPr>
        </p:nvSpPr>
        <p:spPr>
          <a:xfrm>
            <a:off x="8356600" y="1654995"/>
            <a:ext cx="7504448"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2" name="Google Shape;192;p17"/>
          <p:cNvSpPr txBox="1"/>
          <p:nvPr>
            <p:ph idx="7" type="body"/>
          </p:nvPr>
        </p:nvSpPr>
        <p:spPr>
          <a:xfrm>
            <a:off x="8356600" y="5660205"/>
            <a:ext cx="7504448" cy="211219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3" name="Google Shape;193;p17"/>
          <p:cNvSpPr txBox="1"/>
          <p:nvPr>
            <p:ph idx="8" type="body"/>
          </p:nvPr>
        </p:nvSpPr>
        <p:spPr>
          <a:xfrm>
            <a:off x="8356600" y="4991100"/>
            <a:ext cx="7504448"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4" name="Google Shape;194;p17"/>
          <p:cNvSpPr txBox="1"/>
          <p:nvPr>
            <p:ph idx="9"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5" name="Google Shape;195;p17"/>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er" showMasterSp="0">
  <p:cSld name="Starter 2">
    <p:bg>
      <p:bgPr>
        <a:solidFill>
          <a:schemeClr val="lt1"/>
        </a:solidFill>
      </p:bgPr>
    </p:bg>
    <p:spTree>
      <p:nvGrpSpPr>
        <p:cNvPr id="196" name="Shape 196"/>
        <p:cNvGrpSpPr/>
        <p:nvPr/>
      </p:nvGrpSpPr>
      <p:grpSpPr>
        <a:xfrm>
          <a:off x="0" y="0"/>
          <a:ext cx="0" cy="0"/>
          <a:chOff x="0" y="0"/>
          <a:chExt cx="0" cy="0"/>
        </a:xfrm>
      </p:grpSpPr>
      <p:sp>
        <p:nvSpPr>
          <p:cNvPr id="197" name="Google Shape;197;p18"/>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98" name="Google Shape;198;p18"/>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A screenshot of a computer&#10;&#10;Description automatically generated with low confidence" id="199" name="Google Shape;199;p18"/>
          <p:cNvPicPr preferRelativeResize="0"/>
          <p:nvPr/>
        </p:nvPicPr>
        <p:blipFill rotWithShape="1">
          <a:blip r:embed="rId2">
            <a:alphaModFix/>
          </a:blip>
          <a:srcRect b="0" l="0" r="0" t="0"/>
          <a:stretch/>
        </p:blipFill>
        <p:spPr>
          <a:xfrm>
            <a:off x="-5719" y="1408524"/>
            <a:ext cx="4243890" cy="5501836"/>
          </a:xfrm>
          <a:prstGeom prst="rect">
            <a:avLst/>
          </a:prstGeom>
          <a:noFill/>
          <a:ln>
            <a:noFill/>
          </a:ln>
        </p:spPr>
      </p:pic>
      <p:sp>
        <p:nvSpPr>
          <p:cNvPr id="200" name="Google Shape;200;p18"/>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201" name="Google Shape;201;p18"/>
          <p:cNvPicPr preferRelativeResize="0"/>
          <p:nvPr/>
        </p:nvPicPr>
        <p:blipFill rotWithShape="1">
          <a:blip r:embed="rId3">
            <a:alphaModFix/>
          </a:blip>
          <a:srcRect b="0" l="0" r="0" t="0"/>
          <a:stretch/>
        </p:blipFill>
        <p:spPr>
          <a:xfrm>
            <a:off x="12030076" y="230766"/>
            <a:ext cx="1440148" cy="1322726"/>
          </a:xfrm>
          <a:prstGeom prst="rect">
            <a:avLst/>
          </a:prstGeom>
          <a:noFill/>
          <a:ln>
            <a:noFill/>
          </a:ln>
        </p:spPr>
      </p:pic>
      <p:sp>
        <p:nvSpPr>
          <p:cNvPr id="202" name="Google Shape;202;p18"/>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18"/>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04" name="Google Shape;204;p18"/>
          <p:cNvSpPr txBox="1"/>
          <p:nvPr>
            <p:ph idx="1" type="body"/>
          </p:nvPr>
        </p:nvSpPr>
        <p:spPr>
          <a:xfrm>
            <a:off x="10909300" y="1916252"/>
            <a:ext cx="4951748"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5" name="Google Shape;205;p18"/>
          <p:cNvSpPr/>
          <p:nvPr>
            <p:ph idx="2" type="pic"/>
          </p:nvPr>
        </p:nvSpPr>
        <p:spPr>
          <a:xfrm>
            <a:off x="10874988" y="2598089"/>
            <a:ext cx="2311946" cy="2431110"/>
          </a:xfrm>
          <a:prstGeom prst="roundRect">
            <a:avLst>
              <a:gd fmla="val 6573" name="adj"/>
            </a:avLst>
          </a:prstGeom>
          <a:noFill/>
          <a:ln>
            <a:noFill/>
          </a:ln>
        </p:spPr>
      </p:sp>
      <p:sp>
        <p:nvSpPr>
          <p:cNvPr id="206" name="Google Shape;206;p18"/>
          <p:cNvSpPr/>
          <p:nvPr>
            <p:ph idx="3" type="pic"/>
          </p:nvPr>
        </p:nvSpPr>
        <p:spPr>
          <a:xfrm>
            <a:off x="13493841" y="2598089"/>
            <a:ext cx="2311946" cy="2431110"/>
          </a:xfrm>
          <a:prstGeom prst="roundRect">
            <a:avLst>
              <a:gd fmla="val 6573" name="adj"/>
            </a:avLst>
          </a:prstGeom>
          <a:noFill/>
          <a:ln>
            <a:noFill/>
          </a:ln>
        </p:spPr>
      </p:sp>
      <p:sp>
        <p:nvSpPr>
          <p:cNvPr id="207" name="Google Shape;207;p18"/>
          <p:cNvSpPr/>
          <p:nvPr>
            <p:ph idx="4" type="pic"/>
          </p:nvPr>
        </p:nvSpPr>
        <p:spPr>
          <a:xfrm>
            <a:off x="10874988" y="5341289"/>
            <a:ext cx="2311946" cy="2431110"/>
          </a:xfrm>
          <a:prstGeom prst="roundRect">
            <a:avLst>
              <a:gd fmla="val 6573" name="adj"/>
            </a:avLst>
          </a:prstGeom>
          <a:noFill/>
          <a:ln>
            <a:noFill/>
          </a:ln>
        </p:spPr>
      </p:sp>
      <p:sp>
        <p:nvSpPr>
          <p:cNvPr id="208" name="Google Shape;208;p18"/>
          <p:cNvSpPr/>
          <p:nvPr>
            <p:ph idx="5" type="pic"/>
          </p:nvPr>
        </p:nvSpPr>
        <p:spPr>
          <a:xfrm>
            <a:off x="13493841" y="5341289"/>
            <a:ext cx="2311946" cy="2431110"/>
          </a:xfrm>
          <a:prstGeom prst="roundRect">
            <a:avLst>
              <a:gd fmla="val 6573" name="adj"/>
            </a:avLst>
          </a:prstGeom>
          <a:noFill/>
          <a:ln>
            <a:noFill/>
          </a:ln>
        </p:spPr>
      </p:sp>
      <p:sp>
        <p:nvSpPr>
          <p:cNvPr id="209" name="Google Shape;209;p18"/>
          <p:cNvSpPr txBox="1"/>
          <p:nvPr>
            <p:ph idx="6"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0" name="Google Shape;210;p18"/>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hool day" showMasterSp="0">
  <p:cSld name="School day 2">
    <p:bg>
      <p:bgPr>
        <a:solidFill>
          <a:schemeClr val="lt1"/>
        </a:solidFill>
      </p:bgPr>
    </p:bg>
    <p:spTree>
      <p:nvGrpSpPr>
        <p:cNvPr id="211" name="Shape 211"/>
        <p:cNvGrpSpPr/>
        <p:nvPr/>
      </p:nvGrpSpPr>
      <p:grpSpPr>
        <a:xfrm>
          <a:off x="0" y="0"/>
          <a:ext cx="0" cy="0"/>
          <a:chOff x="0" y="0"/>
          <a:chExt cx="0" cy="0"/>
        </a:xfrm>
      </p:grpSpPr>
      <p:sp>
        <p:nvSpPr>
          <p:cNvPr id="212" name="Google Shape;212;p19"/>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13" name="Google Shape;213;p19"/>
          <p:cNvSpPr/>
          <p:nvPr/>
        </p:nvSpPr>
        <p:spPr>
          <a:xfrm>
            <a:off x="9643576" y="998692"/>
            <a:ext cx="6008370" cy="8145780"/>
          </a:xfrm>
          <a:custGeom>
            <a:rect b="b" l="l" r="r" t="t"/>
            <a:pathLst>
              <a:path extrusionOk="0" h="8145780" w="6008369">
                <a:moveTo>
                  <a:pt x="562825" y="0"/>
                </a:moveTo>
                <a:lnTo>
                  <a:pt x="515631" y="5096"/>
                </a:lnTo>
                <a:lnTo>
                  <a:pt x="473887" y="23983"/>
                </a:lnTo>
                <a:lnTo>
                  <a:pt x="440160" y="54350"/>
                </a:lnTo>
                <a:lnTo>
                  <a:pt x="417012" y="93886"/>
                </a:lnTo>
                <a:lnTo>
                  <a:pt x="407009" y="140284"/>
                </a:lnTo>
                <a:lnTo>
                  <a:pt x="0" y="7906600"/>
                </a:lnTo>
                <a:lnTo>
                  <a:pt x="5091" y="7953789"/>
                </a:lnTo>
                <a:lnTo>
                  <a:pt x="23978" y="7995528"/>
                </a:lnTo>
                <a:lnTo>
                  <a:pt x="54346" y="8029254"/>
                </a:lnTo>
                <a:lnTo>
                  <a:pt x="93885" y="8052401"/>
                </a:lnTo>
                <a:lnTo>
                  <a:pt x="140284" y="8062404"/>
                </a:lnTo>
                <a:lnTo>
                  <a:pt x="1722177" y="8145307"/>
                </a:lnTo>
                <a:lnTo>
                  <a:pt x="5603623" y="8145307"/>
                </a:lnTo>
                <a:lnTo>
                  <a:pt x="6007760" y="433806"/>
                </a:lnTo>
                <a:lnTo>
                  <a:pt x="6002668" y="386618"/>
                </a:lnTo>
                <a:lnTo>
                  <a:pt x="5983782" y="344879"/>
                </a:lnTo>
                <a:lnTo>
                  <a:pt x="5953413" y="311155"/>
                </a:lnTo>
                <a:lnTo>
                  <a:pt x="5913874" y="288012"/>
                </a:lnTo>
                <a:lnTo>
                  <a:pt x="5867476" y="278015"/>
                </a:lnTo>
                <a:lnTo>
                  <a:pt x="562825"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14" name="Google Shape;214;p19"/>
          <p:cNvSpPr/>
          <p:nvPr/>
        </p:nvSpPr>
        <p:spPr>
          <a:xfrm>
            <a:off x="9975056" y="1466422"/>
            <a:ext cx="5357495" cy="7167245"/>
          </a:xfrm>
          <a:custGeom>
            <a:rect b="b" l="l" r="r" t="t"/>
            <a:pathLst>
              <a:path extrusionOk="0" h="7167245" w="5357494">
                <a:moveTo>
                  <a:pt x="488022" y="0"/>
                </a:moveTo>
                <a:lnTo>
                  <a:pt x="445821" y="4553"/>
                </a:lnTo>
                <a:lnTo>
                  <a:pt x="408496" y="21441"/>
                </a:lnTo>
                <a:lnTo>
                  <a:pt x="378340" y="48596"/>
                </a:lnTo>
                <a:lnTo>
                  <a:pt x="357645" y="83954"/>
                </a:lnTo>
                <a:lnTo>
                  <a:pt x="348703" y="125450"/>
                </a:lnTo>
                <a:lnTo>
                  <a:pt x="0" y="6779209"/>
                </a:lnTo>
                <a:lnTo>
                  <a:pt x="4552" y="6821405"/>
                </a:lnTo>
                <a:lnTo>
                  <a:pt x="21436" y="6858730"/>
                </a:lnTo>
                <a:lnTo>
                  <a:pt x="48588" y="6888887"/>
                </a:lnTo>
                <a:lnTo>
                  <a:pt x="83943" y="6909585"/>
                </a:lnTo>
                <a:lnTo>
                  <a:pt x="125437" y="6918528"/>
                </a:lnTo>
                <a:lnTo>
                  <a:pt x="4869243" y="7167143"/>
                </a:lnTo>
                <a:lnTo>
                  <a:pt x="4911441" y="7162588"/>
                </a:lnTo>
                <a:lnTo>
                  <a:pt x="4948768" y="7145698"/>
                </a:lnTo>
                <a:lnTo>
                  <a:pt x="4978930" y="7118541"/>
                </a:lnTo>
                <a:lnTo>
                  <a:pt x="4999630" y="7083183"/>
                </a:lnTo>
                <a:lnTo>
                  <a:pt x="5008575" y="7041692"/>
                </a:lnTo>
                <a:lnTo>
                  <a:pt x="5357279" y="387934"/>
                </a:lnTo>
                <a:lnTo>
                  <a:pt x="5352723" y="345736"/>
                </a:lnTo>
                <a:lnTo>
                  <a:pt x="5335834" y="308409"/>
                </a:lnTo>
                <a:lnTo>
                  <a:pt x="5308676" y="278250"/>
                </a:lnTo>
                <a:lnTo>
                  <a:pt x="5273319" y="257553"/>
                </a:lnTo>
                <a:lnTo>
                  <a:pt x="5231828" y="248615"/>
                </a:lnTo>
                <a:lnTo>
                  <a:pt x="488022"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15" name="Google Shape;215;p19"/>
          <p:cNvSpPr/>
          <p:nvPr/>
        </p:nvSpPr>
        <p:spPr>
          <a:xfrm>
            <a:off x="12231563" y="8644963"/>
            <a:ext cx="444500" cy="444500"/>
          </a:xfrm>
          <a:custGeom>
            <a:rect b="b" l="l" r="r" t="t"/>
            <a:pathLst>
              <a:path extrusionOk="0" h="444500" w="444500">
                <a:moveTo>
                  <a:pt x="233679" y="0"/>
                </a:moveTo>
                <a:lnTo>
                  <a:pt x="188694" y="2162"/>
                </a:lnTo>
                <a:lnTo>
                  <a:pt x="146336" y="12913"/>
                </a:lnTo>
                <a:lnTo>
                  <a:pt x="107545" y="31408"/>
                </a:lnTo>
                <a:lnTo>
                  <a:pt x="73263" y="56800"/>
                </a:lnTo>
                <a:lnTo>
                  <a:pt x="44427" y="88243"/>
                </a:lnTo>
                <a:lnTo>
                  <a:pt x="21978" y="124890"/>
                </a:lnTo>
                <a:lnTo>
                  <a:pt x="6856" y="165896"/>
                </a:lnTo>
                <a:lnTo>
                  <a:pt x="0" y="210413"/>
                </a:lnTo>
                <a:lnTo>
                  <a:pt x="2166" y="255400"/>
                </a:lnTo>
                <a:lnTo>
                  <a:pt x="12921" y="297759"/>
                </a:lnTo>
                <a:lnTo>
                  <a:pt x="31417" y="336551"/>
                </a:lnTo>
                <a:lnTo>
                  <a:pt x="56810" y="370836"/>
                </a:lnTo>
                <a:lnTo>
                  <a:pt x="88252" y="399674"/>
                </a:lnTo>
                <a:lnTo>
                  <a:pt x="124897" y="422125"/>
                </a:lnTo>
                <a:lnTo>
                  <a:pt x="165900" y="437249"/>
                </a:lnTo>
                <a:lnTo>
                  <a:pt x="210413" y="444106"/>
                </a:lnTo>
                <a:lnTo>
                  <a:pt x="255407" y="441939"/>
                </a:lnTo>
                <a:lnTo>
                  <a:pt x="297772" y="431185"/>
                </a:lnTo>
                <a:lnTo>
                  <a:pt x="336566" y="412688"/>
                </a:lnTo>
                <a:lnTo>
                  <a:pt x="370852" y="387296"/>
                </a:lnTo>
                <a:lnTo>
                  <a:pt x="399690" y="355853"/>
                </a:lnTo>
                <a:lnTo>
                  <a:pt x="422140" y="319208"/>
                </a:lnTo>
                <a:lnTo>
                  <a:pt x="437262" y="278206"/>
                </a:lnTo>
                <a:lnTo>
                  <a:pt x="444119" y="233692"/>
                </a:lnTo>
                <a:lnTo>
                  <a:pt x="441952" y="188702"/>
                </a:lnTo>
                <a:lnTo>
                  <a:pt x="431197" y="146341"/>
                </a:lnTo>
                <a:lnTo>
                  <a:pt x="412699" y="107549"/>
                </a:lnTo>
                <a:lnTo>
                  <a:pt x="387305" y="73264"/>
                </a:lnTo>
                <a:lnTo>
                  <a:pt x="355860" y="44428"/>
                </a:lnTo>
                <a:lnTo>
                  <a:pt x="319210" y="21978"/>
                </a:lnTo>
                <a:lnTo>
                  <a:pt x="278201" y="6856"/>
                </a:lnTo>
                <a:lnTo>
                  <a:pt x="233679" y="0"/>
                </a:lnTo>
                <a:close/>
              </a:path>
            </a:pathLst>
          </a:custGeom>
          <a:solidFill>
            <a:srgbClr val="66666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16" name="Google Shape;216;p19"/>
          <p:cNvPicPr preferRelativeResize="0"/>
          <p:nvPr/>
        </p:nvPicPr>
        <p:blipFill rotWithShape="1">
          <a:blip r:embed="rId2">
            <a:alphaModFix/>
          </a:blip>
          <a:srcRect b="0" l="0" r="0" t="0"/>
          <a:stretch/>
        </p:blipFill>
        <p:spPr>
          <a:xfrm>
            <a:off x="12780466" y="1293134"/>
            <a:ext cx="133235" cy="133235"/>
          </a:xfrm>
          <a:prstGeom prst="rect">
            <a:avLst/>
          </a:prstGeom>
          <a:noFill/>
          <a:ln>
            <a:noFill/>
          </a:ln>
        </p:spPr>
      </p:pic>
      <p:sp>
        <p:nvSpPr>
          <p:cNvPr id="217" name="Google Shape;217;p19"/>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218" name="Google Shape;218;p19"/>
          <p:cNvPicPr preferRelativeResize="0"/>
          <p:nvPr/>
        </p:nvPicPr>
        <p:blipFill rotWithShape="1">
          <a:blip r:embed="rId3">
            <a:alphaModFix/>
          </a:blip>
          <a:srcRect b="0" l="0" r="0" t="0"/>
          <a:stretch/>
        </p:blipFill>
        <p:spPr>
          <a:xfrm>
            <a:off x="12030076" y="230766"/>
            <a:ext cx="1440148" cy="1322726"/>
          </a:xfrm>
          <a:prstGeom prst="rect">
            <a:avLst/>
          </a:prstGeom>
          <a:noFill/>
          <a:ln>
            <a:noFill/>
          </a:ln>
        </p:spPr>
      </p:pic>
      <p:sp>
        <p:nvSpPr>
          <p:cNvPr id="219" name="Google Shape;219;p19"/>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19"/>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21" name="Google Shape;221;p19"/>
          <p:cNvSpPr txBox="1"/>
          <p:nvPr>
            <p:ph idx="1" type="body"/>
          </p:nvPr>
        </p:nvSpPr>
        <p:spPr>
          <a:xfrm>
            <a:off x="444500" y="1654996"/>
            <a:ext cx="6845300" cy="765212"/>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4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2" name="Google Shape;222;p19"/>
          <p:cNvSpPr txBox="1"/>
          <p:nvPr>
            <p:ph idx="2"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3" name="Google Shape;223;p19"/>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24" name="Google Shape;224;p19"/>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2x Content 1x image" showMasterSp="0">
  <p:cSld name="2_2x Content 1x image">
    <p:bg>
      <p:bgPr>
        <a:solidFill>
          <a:schemeClr val="lt1"/>
        </a:solidFill>
      </p:bgPr>
    </p:bg>
    <p:spTree>
      <p:nvGrpSpPr>
        <p:cNvPr id="225" name="Shape 225"/>
        <p:cNvGrpSpPr/>
        <p:nvPr/>
      </p:nvGrpSpPr>
      <p:grpSpPr>
        <a:xfrm>
          <a:off x="0" y="0"/>
          <a:ext cx="0" cy="0"/>
          <a:chOff x="0" y="0"/>
          <a:chExt cx="0" cy="0"/>
        </a:xfrm>
      </p:grpSpPr>
      <p:sp>
        <p:nvSpPr>
          <p:cNvPr id="226" name="Google Shape;226;p20"/>
          <p:cNvSpPr/>
          <p:nvPr>
            <p:ph idx="2" type="pic"/>
          </p:nvPr>
        </p:nvSpPr>
        <p:spPr>
          <a:xfrm>
            <a:off x="7499095" y="0"/>
            <a:ext cx="8756905" cy="9144000"/>
          </a:xfrm>
          <a:prstGeom prst="rect">
            <a:avLst/>
          </a:prstGeom>
          <a:noFill/>
          <a:ln>
            <a:noFill/>
          </a:ln>
        </p:spPr>
      </p:sp>
      <p:sp>
        <p:nvSpPr>
          <p:cNvPr id="227" name="Google Shape;227;p20"/>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 name="Google Shape;228;p20"/>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29" name="Google Shape;229;p20"/>
          <p:cNvSpPr txBox="1"/>
          <p:nvPr>
            <p:ph idx="1" type="body"/>
          </p:nvPr>
        </p:nvSpPr>
        <p:spPr>
          <a:xfrm>
            <a:off x="444500" y="2819400"/>
            <a:ext cx="7912100" cy="1907540"/>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4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0" name="Google Shape;230;p20"/>
          <p:cNvSpPr txBox="1"/>
          <p:nvPr>
            <p:ph idx="3" type="body"/>
          </p:nvPr>
        </p:nvSpPr>
        <p:spPr>
          <a:xfrm>
            <a:off x="444500" y="1654995"/>
            <a:ext cx="7912100" cy="116186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0"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1" name="Google Shape;231;p20"/>
          <p:cNvSpPr txBox="1"/>
          <p:nvPr>
            <p:ph idx="4" type="body"/>
          </p:nvPr>
        </p:nvSpPr>
        <p:spPr>
          <a:xfrm>
            <a:off x="736600" y="3721529"/>
            <a:ext cx="10721128" cy="924133"/>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0" sz="2600">
                <a:solidFill>
                  <a:schemeClr val="lt1"/>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2" name="Google Shape;232;p20"/>
          <p:cNvSpPr txBox="1"/>
          <p:nvPr>
            <p:ph idx="5" type="body"/>
          </p:nvPr>
        </p:nvSpPr>
        <p:spPr>
          <a:xfrm>
            <a:off x="736600" y="5188379"/>
            <a:ext cx="10721128" cy="924133"/>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0" sz="2600">
                <a:solidFill>
                  <a:schemeClr val="lt1"/>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3" name="Google Shape;233;p20"/>
          <p:cNvSpPr txBox="1"/>
          <p:nvPr>
            <p:ph idx="6" type="body"/>
          </p:nvPr>
        </p:nvSpPr>
        <p:spPr>
          <a:xfrm>
            <a:off x="736600" y="6731429"/>
            <a:ext cx="10721128" cy="924133"/>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0" sz="2600">
                <a:solidFill>
                  <a:schemeClr val="lt1"/>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4" name="Google Shape;234;p20"/>
          <p:cNvSpPr txBox="1"/>
          <p:nvPr>
            <p:ph idx="7"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5" name="Google Shape;235;p20"/>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36" name="Google Shape;236;p20"/>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 showMasterSp="0">
  <p:cSld name="Shape">
    <p:bg>
      <p:bgPr>
        <a:solidFill>
          <a:schemeClr val="lt1"/>
        </a:solidFill>
      </p:bgPr>
    </p:bg>
    <p:spTree>
      <p:nvGrpSpPr>
        <p:cNvPr id="24" name="Shape 24"/>
        <p:cNvGrpSpPr/>
        <p:nvPr/>
      </p:nvGrpSpPr>
      <p:grpSpPr>
        <a:xfrm>
          <a:off x="0" y="0"/>
          <a:ext cx="0" cy="0"/>
          <a:chOff x="0" y="0"/>
          <a:chExt cx="0" cy="0"/>
        </a:xfrm>
      </p:grpSpPr>
      <p:sp>
        <p:nvSpPr>
          <p:cNvPr id="25" name="Google Shape;25;p3"/>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6" name="Google Shape;26;p3"/>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7" name="Google Shape;27;p3"/>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28" name="Google Shape;28;p3"/>
          <p:cNvPicPr preferRelativeResize="0"/>
          <p:nvPr/>
        </p:nvPicPr>
        <p:blipFill rotWithShape="1">
          <a:blip r:embed="rId2">
            <a:alphaModFix/>
          </a:blip>
          <a:srcRect b="0" l="0" r="0" t="0"/>
          <a:stretch/>
        </p:blipFill>
        <p:spPr>
          <a:xfrm>
            <a:off x="12030076" y="230766"/>
            <a:ext cx="1440148" cy="1322726"/>
          </a:xfrm>
          <a:prstGeom prst="rect">
            <a:avLst/>
          </a:prstGeom>
          <a:noFill/>
          <a:ln>
            <a:noFill/>
          </a:ln>
        </p:spPr>
      </p:pic>
      <p:sp>
        <p:nvSpPr>
          <p:cNvPr id="29" name="Google Shape;29;p3"/>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1" name="Google Shape;31;p3"/>
          <p:cNvSpPr txBox="1"/>
          <p:nvPr>
            <p:ph idx="1" type="body"/>
          </p:nvPr>
        </p:nvSpPr>
        <p:spPr>
          <a:xfrm>
            <a:off x="444500" y="1654995"/>
            <a:ext cx="63119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 name="Google Shape;32;p3"/>
          <p:cNvSpPr txBox="1"/>
          <p:nvPr>
            <p:ph idx="2"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 name="Google Shape;33;p3"/>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34" name="Google Shape;34;p3"/>
          <p:cNvPicPr preferRelativeResize="0"/>
          <p:nvPr/>
        </p:nvPicPr>
        <p:blipFill rotWithShape="1">
          <a:blip r:embed="rId3">
            <a:alphaModFix/>
          </a:blip>
          <a:srcRect b="0" l="0" r="0" t="0"/>
          <a:stretch/>
        </p:blipFill>
        <p:spPr>
          <a:xfrm>
            <a:off x="444501" y="8077203"/>
            <a:ext cx="1096804" cy="765212"/>
          </a:xfrm>
          <a:prstGeom prst="rect">
            <a:avLst/>
          </a:prstGeom>
          <a:noFill/>
          <a:ln>
            <a:noFill/>
          </a:ln>
        </p:spPr>
      </p:pic>
    </p:spTree>
  </p:cSld>
  <p:clrMapOvr>
    <a:masterClrMapping/>
  </p:clrMapOvr>
  <p:extLst>
    <p:ext uri="{DCECCB84-F9BA-43D5-87BE-67443E8EF086}">
      <p15:sldGuideLst>
        <p15:guide id="1" orient="horz" pos="2880">
          <p15:clr>
            <a:srgbClr val="FBAE40"/>
          </p15:clr>
        </p15:guide>
        <p15:guide id="2" pos="51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 showMasterSp="0">
  <p:cSld name="Shape 2">
    <p:bg>
      <p:bgPr>
        <a:solidFill>
          <a:schemeClr val="lt1"/>
        </a:solidFill>
      </p:bgPr>
    </p:bg>
    <p:spTree>
      <p:nvGrpSpPr>
        <p:cNvPr id="237" name="Shape 237"/>
        <p:cNvGrpSpPr/>
        <p:nvPr/>
      </p:nvGrpSpPr>
      <p:grpSpPr>
        <a:xfrm>
          <a:off x="0" y="0"/>
          <a:ext cx="0" cy="0"/>
          <a:chOff x="0" y="0"/>
          <a:chExt cx="0" cy="0"/>
        </a:xfrm>
      </p:grpSpPr>
      <p:sp>
        <p:nvSpPr>
          <p:cNvPr id="238" name="Google Shape;238;p21"/>
          <p:cNvSpPr/>
          <p:nvPr/>
        </p:nvSpPr>
        <p:spPr>
          <a:xfrm>
            <a:off x="7391406" y="0"/>
            <a:ext cx="8864600" cy="9144000"/>
          </a:xfrm>
          <a:custGeom>
            <a:rect b="b" l="l" r="r" t="t"/>
            <a:pathLst>
              <a:path extrusionOk="0" h="9144000" w="8864600">
                <a:moveTo>
                  <a:pt x="8864592" y="0"/>
                </a:moveTo>
                <a:lnTo>
                  <a:pt x="2360617" y="0"/>
                </a:lnTo>
                <a:lnTo>
                  <a:pt x="70477" y="5198935"/>
                </a:lnTo>
                <a:lnTo>
                  <a:pt x="54332" y="5239657"/>
                </a:lnTo>
                <a:lnTo>
                  <a:pt x="40235" y="5283570"/>
                </a:lnTo>
                <a:lnTo>
                  <a:pt x="28211" y="5330159"/>
                </a:lnTo>
                <a:lnTo>
                  <a:pt x="18282" y="5378909"/>
                </a:lnTo>
                <a:lnTo>
                  <a:pt x="10473" y="5429304"/>
                </a:lnTo>
                <a:lnTo>
                  <a:pt x="4807" y="5480831"/>
                </a:lnTo>
                <a:lnTo>
                  <a:pt x="1308" y="5532974"/>
                </a:lnTo>
                <a:lnTo>
                  <a:pt x="0" y="5585217"/>
                </a:lnTo>
                <a:lnTo>
                  <a:pt x="905" y="5637045"/>
                </a:lnTo>
                <a:lnTo>
                  <a:pt x="4049" y="5687945"/>
                </a:lnTo>
                <a:lnTo>
                  <a:pt x="9454" y="5737400"/>
                </a:lnTo>
                <a:lnTo>
                  <a:pt x="17145" y="5784895"/>
                </a:lnTo>
                <a:lnTo>
                  <a:pt x="27144" y="5829915"/>
                </a:lnTo>
                <a:lnTo>
                  <a:pt x="39476" y="5871946"/>
                </a:lnTo>
                <a:lnTo>
                  <a:pt x="1134293" y="9144000"/>
                </a:lnTo>
                <a:lnTo>
                  <a:pt x="8864592" y="9144000"/>
                </a:lnTo>
                <a:lnTo>
                  <a:pt x="8864592"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39" name="Google Shape;239;p21"/>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40" name="Google Shape;240;p21"/>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241" name="Google Shape;241;p21"/>
          <p:cNvPicPr preferRelativeResize="0"/>
          <p:nvPr/>
        </p:nvPicPr>
        <p:blipFill rotWithShape="1">
          <a:blip r:embed="rId2">
            <a:alphaModFix/>
          </a:blip>
          <a:srcRect b="0" l="0" r="0" t="0"/>
          <a:stretch/>
        </p:blipFill>
        <p:spPr>
          <a:xfrm>
            <a:off x="12030076" y="230766"/>
            <a:ext cx="1440148" cy="1322726"/>
          </a:xfrm>
          <a:prstGeom prst="rect">
            <a:avLst/>
          </a:prstGeom>
          <a:noFill/>
          <a:ln>
            <a:noFill/>
          </a:ln>
        </p:spPr>
      </p:pic>
      <p:sp>
        <p:nvSpPr>
          <p:cNvPr id="242" name="Google Shape;242;p21"/>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21"/>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44" name="Google Shape;244;p21"/>
          <p:cNvSpPr txBox="1"/>
          <p:nvPr>
            <p:ph idx="1" type="body"/>
          </p:nvPr>
        </p:nvSpPr>
        <p:spPr>
          <a:xfrm>
            <a:off x="444500" y="1654995"/>
            <a:ext cx="63119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5" name="Google Shape;245;p21"/>
          <p:cNvSpPr txBox="1"/>
          <p:nvPr>
            <p:ph idx="2"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6" name="Google Shape;246;p21"/>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vity 2 - 4" showMasterSp="0">
  <p:cSld name="Activity 2 - 4 2">
    <p:bg>
      <p:bgPr>
        <a:solidFill>
          <a:schemeClr val="lt1"/>
        </a:solidFill>
      </p:bgPr>
    </p:bg>
    <p:spTree>
      <p:nvGrpSpPr>
        <p:cNvPr id="247" name="Shape 247"/>
        <p:cNvGrpSpPr/>
        <p:nvPr/>
      </p:nvGrpSpPr>
      <p:grpSpPr>
        <a:xfrm>
          <a:off x="0" y="0"/>
          <a:ext cx="0" cy="0"/>
          <a:chOff x="0" y="0"/>
          <a:chExt cx="0" cy="0"/>
        </a:xfrm>
      </p:grpSpPr>
      <p:sp>
        <p:nvSpPr>
          <p:cNvPr id="248" name="Google Shape;248;p22"/>
          <p:cNvSpPr/>
          <p:nvPr>
            <p:ph idx="2" type="pic"/>
          </p:nvPr>
        </p:nvSpPr>
        <p:spPr>
          <a:xfrm>
            <a:off x="448278" y="2895600"/>
            <a:ext cx="4919591" cy="3352800"/>
          </a:xfrm>
          <a:prstGeom prst="roundRect">
            <a:avLst>
              <a:gd fmla="val 4113" name="adj"/>
            </a:avLst>
          </a:prstGeom>
          <a:noFill/>
          <a:ln>
            <a:noFill/>
          </a:ln>
        </p:spPr>
      </p:sp>
      <p:sp>
        <p:nvSpPr>
          <p:cNvPr id="249" name="Google Shape;249;p22"/>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50" name="Google Shape;250;p22"/>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22"/>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252" name="Google Shape;252;p22"/>
          <p:cNvPicPr preferRelativeResize="0"/>
          <p:nvPr/>
        </p:nvPicPr>
        <p:blipFill rotWithShape="1">
          <a:blip r:embed="rId2">
            <a:alphaModFix/>
          </a:blip>
          <a:srcRect b="0" l="0" r="0" t="0"/>
          <a:stretch/>
        </p:blipFill>
        <p:spPr>
          <a:xfrm>
            <a:off x="12030076" y="230766"/>
            <a:ext cx="1440148" cy="1322726"/>
          </a:xfrm>
          <a:prstGeom prst="rect">
            <a:avLst/>
          </a:prstGeom>
          <a:noFill/>
          <a:ln>
            <a:noFill/>
          </a:ln>
        </p:spPr>
      </p:pic>
      <p:sp>
        <p:nvSpPr>
          <p:cNvPr id="253" name="Google Shape;253;p22"/>
          <p:cNvSpPr txBox="1"/>
          <p:nvPr>
            <p:ph idx="1" type="body"/>
          </p:nvPr>
        </p:nvSpPr>
        <p:spPr>
          <a:xfrm>
            <a:off x="6215150" y="7078435"/>
            <a:ext cx="4685393" cy="1396093"/>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600">
                <a:solidFill>
                  <a:srgbClr val="FFFFFF"/>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4" name="Google Shape;254;p22"/>
          <p:cNvSpPr/>
          <p:nvPr>
            <p:ph idx="3" type="pic"/>
          </p:nvPr>
        </p:nvSpPr>
        <p:spPr>
          <a:xfrm>
            <a:off x="5694868" y="2895600"/>
            <a:ext cx="4919591" cy="3352800"/>
          </a:xfrm>
          <a:prstGeom prst="roundRect">
            <a:avLst>
              <a:gd fmla="val 4113" name="adj"/>
            </a:avLst>
          </a:prstGeom>
          <a:noFill/>
          <a:ln>
            <a:noFill/>
          </a:ln>
        </p:spPr>
      </p:sp>
      <p:sp>
        <p:nvSpPr>
          <p:cNvPr id="255" name="Google Shape;255;p22"/>
          <p:cNvSpPr/>
          <p:nvPr>
            <p:ph idx="4" type="pic"/>
          </p:nvPr>
        </p:nvSpPr>
        <p:spPr>
          <a:xfrm>
            <a:off x="10941457" y="2895600"/>
            <a:ext cx="4919591" cy="3352800"/>
          </a:xfrm>
          <a:prstGeom prst="roundRect">
            <a:avLst>
              <a:gd fmla="val 4113" name="adj"/>
            </a:avLst>
          </a:prstGeom>
          <a:noFill/>
          <a:ln>
            <a:noFill/>
          </a:ln>
        </p:spPr>
      </p:sp>
      <p:sp>
        <p:nvSpPr>
          <p:cNvPr id="256" name="Google Shape;256;p22"/>
          <p:cNvSpPr txBox="1"/>
          <p:nvPr>
            <p:ph idx="5" type="body"/>
          </p:nvPr>
        </p:nvSpPr>
        <p:spPr>
          <a:xfrm>
            <a:off x="444500" y="1654995"/>
            <a:ext cx="63119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7" name="Google Shape;257;p22"/>
          <p:cNvSpPr txBox="1"/>
          <p:nvPr>
            <p:ph idx="6"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8" name="Google Shape;258;p22"/>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59" name="Google Shape;259;p22"/>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x Content 1x image" showMasterSp="0">
  <p:cSld name="2x Content 1x image">
    <p:bg>
      <p:bgPr>
        <a:solidFill>
          <a:schemeClr val="lt1"/>
        </a:solidFill>
      </p:bgPr>
    </p:bg>
    <p:spTree>
      <p:nvGrpSpPr>
        <p:cNvPr id="35" name="Shape 35"/>
        <p:cNvGrpSpPr/>
        <p:nvPr/>
      </p:nvGrpSpPr>
      <p:grpSpPr>
        <a:xfrm>
          <a:off x="0" y="0"/>
          <a:ext cx="0" cy="0"/>
          <a:chOff x="0" y="0"/>
          <a:chExt cx="0" cy="0"/>
        </a:xfrm>
      </p:grpSpPr>
      <p:sp>
        <p:nvSpPr>
          <p:cNvPr id="36" name="Google Shape;36;p4"/>
          <p:cNvSpPr/>
          <p:nvPr>
            <p:ph idx="2" type="pic"/>
          </p:nvPr>
        </p:nvSpPr>
        <p:spPr>
          <a:xfrm>
            <a:off x="7499095" y="0"/>
            <a:ext cx="8756905" cy="9144000"/>
          </a:xfrm>
          <a:prstGeom prst="rect">
            <a:avLst/>
          </a:prstGeom>
          <a:noFill/>
          <a:ln>
            <a:noFill/>
          </a:ln>
        </p:spPr>
      </p:sp>
      <p:sp>
        <p:nvSpPr>
          <p:cNvPr id="37" name="Google Shape;37;p4"/>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4"/>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9" name="Google Shape;39;p4"/>
          <p:cNvSpPr txBox="1"/>
          <p:nvPr>
            <p:ph idx="1" type="body"/>
          </p:nvPr>
        </p:nvSpPr>
        <p:spPr>
          <a:xfrm>
            <a:off x="444500" y="2324100"/>
            <a:ext cx="6311900" cy="2402840"/>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 name="Google Shape;40;p4"/>
          <p:cNvSpPr txBox="1"/>
          <p:nvPr>
            <p:ph idx="3" type="body"/>
          </p:nvPr>
        </p:nvSpPr>
        <p:spPr>
          <a:xfrm>
            <a:off x="444500" y="1654995"/>
            <a:ext cx="63119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1" name="Google Shape;41;p4"/>
          <p:cNvSpPr txBox="1"/>
          <p:nvPr>
            <p:ph idx="4" type="body"/>
          </p:nvPr>
        </p:nvSpPr>
        <p:spPr>
          <a:xfrm>
            <a:off x="444500" y="5660205"/>
            <a:ext cx="6311900" cy="211219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2" name="Google Shape;42;p4"/>
          <p:cNvSpPr txBox="1"/>
          <p:nvPr>
            <p:ph idx="5" type="body"/>
          </p:nvPr>
        </p:nvSpPr>
        <p:spPr>
          <a:xfrm>
            <a:off x="444500" y="4991100"/>
            <a:ext cx="63119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 name="Google Shape;43;p4"/>
          <p:cNvSpPr txBox="1"/>
          <p:nvPr>
            <p:ph idx="6"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 name="Google Shape;44;p4"/>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5" name="Google Shape;45;p4"/>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46" name="Google Shape;46;p4"/>
          <p:cNvPicPr preferRelativeResize="0"/>
          <p:nvPr/>
        </p:nvPicPr>
        <p:blipFill rotWithShape="1">
          <a:blip r:embed="rId2">
            <a:alphaModFix/>
          </a:blip>
          <a:srcRect b="0" l="0" r="0" t="0"/>
          <a:stretch/>
        </p:blipFill>
        <p:spPr>
          <a:xfrm>
            <a:off x="444501" y="8077203"/>
            <a:ext cx="1096804" cy="76521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1_Blank">
    <p:bg>
      <p:bgPr>
        <a:solidFill>
          <a:schemeClr val="lt1"/>
        </a:solidFill>
      </p:bgPr>
    </p:bg>
    <p:spTree>
      <p:nvGrpSpPr>
        <p:cNvPr id="47" name="Shape 47"/>
        <p:cNvGrpSpPr/>
        <p:nvPr/>
      </p:nvGrpSpPr>
      <p:grpSpPr>
        <a:xfrm>
          <a:off x="0" y="0"/>
          <a:ext cx="0" cy="0"/>
          <a:chOff x="0" y="0"/>
          <a:chExt cx="0" cy="0"/>
        </a:xfrm>
      </p:grpSpPr>
      <p:sp>
        <p:nvSpPr>
          <p:cNvPr id="48" name="Google Shape;48;p5"/>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9" name="Google Shape;49;p5"/>
          <p:cNvSpPr txBox="1"/>
          <p:nvPr>
            <p:ph type="title"/>
          </p:nvPr>
        </p:nvSpPr>
        <p:spPr>
          <a:xfrm>
            <a:off x="444500" y="495300"/>
            <a:ext cx="11013229" cy="69596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D31145"/>
              </a:buClr>
              <a:buSzPts val="1400"/>
              <a:buFont typeface="Arial"/>
              <a:buNone/>
              <a:defRPr b="1" i="0" sz="4400">
                <a:solidFill>
                  <a:srgbClr val="D3114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0" name="Google Shape;50;p5"/>
          <p:cNvPicPr preferRelativeResize="0"/>
          <p:nvPr/>
        </p:nvPicPr>
        <p:blipFill rotWithShape="1">
          <a:blip r:embed="rId2">
            <a:alphaModFix/>
          </a:blip>
          <a:srcRect b="0" l="0" r="0" t="0"/>
          <a:stretch/>
        </p:blipFill>
        <p:spPr>
          <a:xfrm>
            <a:off x="444501" y="8077203"/>
            <a:ext cx="1096804" cy="765212"/>
          </a:xfrm>
          <a:prstGeom prst="rect">
            <a:avLst/>
          </a:prstGeom>
          <a:noFill/>
          <a:ln>
            <a:noFill/>
          </a:ln>
        </p:spPr>
      </p:pic>
      <p:sp>
        <p:nvSpPr>
          <p:cNvPr id="51" name="Google Shape;51;p5"/>
          <p:cNvSpPr txBox="1"/>
          <p:nvPr>
            <p:ph idx="1" type="body"/>
          </p:nvPr>
        </p:nvSpPr>
        <p:spPr>
          <a:xfrm>
            <a:off x="13737772"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Clr>
                <a:schemeClr val="lt1"/>
              </a:buClr>
              <a:buSzPts val="1400"/>
              <a:buFont typeface="Arial"/>
              <a:buNone/>
              <a:defRPr b="1" sz="1800">
                <a:solidFill>
                  <a:schemeClr val="lt1"/>
                </a:solidFill>
                <a:latin typeface="Arial"/>
                <a:ea typeface="Arial"/>
                <a:cs typeface="Arial"/>
                <a:sym typeface="Arial"/>
              </a:defRPr>
            </a:lvl1pPr>
            <a:lvl2pPr indent="-228600" lvl="1" marL="914400" algn="l">
              <a:lnSpc>
                <a:spcPct val="100000"/>
              </a:lnSpc>
              <a:spcBef>
                <a:spcPts val="0"/>
              </a:spcBef>
              <a:spcAft>
                <a:spcPts val="0"/>
              </a:spcAft>
              <a:buSzPts val="1400"/>
              <a:buFont typeface="Arial"/>
              <a:buNone/>
              <a:defRPr/>
            </a:lvl2pPr>
            <a:lvl3pPr indent="-228600" lvl="2" marL="1371600" algn="l">
              <a:lnSpc>
                <a:spcPct val="100000"/>
              </a:lnSpc>
              <a:spcBef>
                <a:spcPts val="0"/>
              </a:spcBef>
              <a:spcAft>
                <a:spcPts val="0"/>
              </a:spcAft>
              <a:buSzPts val="1400"/>
              <a:buFont typeface="Arial"/>
              <a:buNone/>
              <a:defRPr/>
            </a:lvl3pPr>
            <a:lvl4pPr indent="-228600" lvl="3" marL="1828800" algn="l">
              <a:lnSpc>
                <a:spcPct val="100000"/>
              </a:lnSpc>
              <a:spcBef>
                <a:spcPts val="0"/>
              </a:spcBef>
              <a:spcAft>
                <a:spcPts val="0"/>
              </a:spcAft>
              <a:buSzPts val="1400"/>
              <a:buFont typeface="Arial"/>
              <a:buNone/>
              <a:defRPr/>
            </a:lvl4pPr>
            <a:lvl5pPr indent="-228600" lvl="4" marL="2286000" algn="l">
              <a:lnSpc>
                <a:spcPct val="100000"/>
              </a:lnSpc>
              <a:spcBef>
                <a:spcPts val="0"/>
              </a:spcBef>
              <a:spcAft>
                <a:spcPts val="0"/>
              </a:spcAft>
              <a:buSzPts val="1400"/>
              <a:buFont typeface="Arial"/>
              <a:buNone/>
              <a:defRPr/>
            </a:lvl5pPr>
            <a:lvl6pPr indent="-228600" lvl="5" marL="2743200" algn="l">
              <a:lnSpc>
                <a:spcPct val="100000"/>
              </a:lnSpc>
              <a:spcBef>
                <a:spcPts val="0"/>
              </a:spcBef>
              <a:spcAft>
                <a:spcPts val="0"/>
              </a:spcAft>
              <a:buSzPts val="1400"/>
              <a:buFont typeface="Arial"/>
              <a:buNone/>
              <a:defRPr/>
            </a:lvl6pPr>
            <a:lvl7pPr indent="-228600" lvl="6" marL="3200400" algn="l">
              <a:lnSpc>
                <a:spcPct val="100000"/>
              </a:lnSpc>
              <a:spcBef>
                <a:spcPts val="0"/>
              </a:spcBef>
              <a:spcAft>
                <a:spcPts val="0"/>
              </a:spcAft>
              <a:buSzPts val="1400"/>
              <a:buFont typeface="Arial"/>
              <a:buNone/>
              <a:defRPr/>
            </a:lvl7pPr>
            <a:lvl8pPr indent="-228600" lvl="7" marL="3657600" algn="l">
              <a:lnSpc>
                <a:spcPct val="100000"/>
              </a:lnSpc>
              <a:spcBef>
                <a:spcPts val="0"/>
              </a:spcBef>
              <a:spcAft>
                <a:spcPts val="0"/>
              </a:spcAft>
              <a:buSzPts val="1400"/>
              <a:buFont typeface="Arial"/>
              <a:buNone/>
              <a:defRPr/>
            </a:lvl8pPr>
            <a:lvl9pPr indent="-228600" lvl="8" marL="4114800" algn="l">
              <a:lnSpc>
                <a:spcPct val="100000"/>
              </a:lnSpc>
              <a:spcBef>
                <a:spcPts val="0"/>
              </a:spcBef>
              <a:spcAft>
                <a:spcPts val="0"/>
              </a:spcAft>
              <a:buSzPts val="1400"/>
              <a:buFont typeface="Arial"/>
              <a:buNone/>
              <a:defRPr/>
            </a:lvl9pPr>
          </a:lstStyle>
          <a:p/>
        </p:txBody>
      </p:sp>
      <p:sp>
        <p:nvSpPr>
          <p:cNvPr id="52" name="Google Shape;52;p5"/>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5"/>
          <p:cNvSpPr txBox="1"/>
          <p:nvPr>
            <p:ph idx="12" type="sldNum"/>
          </p:nvPr>
        </p:nvSpPr>
        <p:spPr>
          <a:xfrm>
            <a:off x="15477369" y="8458201"/>
            <a:ext cx="420652" cy="252729"/>
          </a:xfrm>
          <a:prstGeom prst="rect">
            <a:avLst/>
          </a:prstGeom>
          <a:noFill/>
          <a:ln>
            <a:noFill/>
          </a:ln>
        </p:spPr>
        <p:txBody>
          <a:bodyPr anchorCtr="0" anchor="t" bIns="0" lIns="0" spcFirstLastPara="1" rIns="0" wrap="square" tIns="0">
            <a:noAutofit/>
          </a:bodyPr>
          <a:lstStyle>
            <a:lvl1pPr indent="0" lvl="0" marL="38099" marR="0" algn="ctr">
              <a:lnSpc>
                <a:spcPct val="116875"/>
              </a:lnSpc>
              <a:spcBef>
                <a:spcPts val="0"/>
              </a:spcBef>
              <a:spcAft>
                <a:spcPts val="0"/>
              </a:spcAft>
              <a:buClr>
                <a:srgbClr val="000000"/>
              </a:buClr>
              <a:buSzPts val="1600"/>
              <a:buFont typeface="Arial"/>
              <a:buNone/>
              <a:defRPr b="1" i="0" sz="1600" u="none" cap="none" strike="noStrike">
                <a:solidFill>
                  <a:srgbClr val="D31145"/>
                </a:solidFill>
                <a:latin typeface="Arial"/>
                <a:ea typeface="Arial"/>
                <a:cs typeface="Arial"/>
                <a:sym typeface="Arial"/>
              </a:defRPr>
            </a:lvl1pPr>
            <a:lvl2pPr indent="0" lvl="1" marL="38099" marR="0" algn="ctr">
              <a:lnSpc>
                <a:spcPct val="116875"/>
              </a:lnSpc>
              <a:spcBef>
                <a:spcPts val="0"/>
              </a:spcBef>
              <a:spcAft>
                <a:spcPts val="0"/>
              </a:spcAft>
              <a:buClr>
                <a:srgbClr val="000000"/>
              </a:buClr>
              <a:buSzPts val="1600"/>
              <a:buFont typeface="Arial"/>
              <a:buNone/>
              <a:defRPr b="1" i="0" sz="1600" u="none" cap="none" strike="noStrike">
                <a:solidFill>
                  <a:srgbClr val="D31145"/>
                </a:solidFill>
                <a:latin typeface="Arial"/>
                <a:ea typeface="Arial"/>
                <a:cs typeface="Arial"/>
                <a:sym typeface="Arial"/>
              </a:defRPr>
            </a:lvl2pPr>
            <a:lvl3pPr indent="0" lvl="2" marL="38099" marR="0" algn="ctr">
              <a:lnSpc>
                <a:spcPct val="116875"/>
              </a:lnSpc>
              <a:spcBef>
                <a:spcPts val="0"/>
              </a:spcBef>
              <a:spcAft>
                <a:spcPts val="0"/>
              </a:spcAft>
              <a:buClr>
                <a:srgbClr val="000000"/>
              </a:buClr>
              <a:buSzPts val="1600"/>
              <a:buFont typeface="Arial"/>
              <a:buNone/>
              <a:defRPr b="1" i="0" sz="1600" u="none" cap="none" strike="noStrike">
                <a:solidFill>
                  <a:srgbClr val="D31145"/>
                </a:solidFill>
                <a:latin typeface="Arial"/>
                <a:ea typeface="Arial"/>
                <a:cs typeface="Arial"/>
                <a:sym typeface="Arial"/>
              </a:defRPr>
            </a:lvl3pPr>
            <a:lvl4pPr indent="0" lvl="3" marL="38099" marR="0" algn="ctr">
              <a:lnSpc>
                <a:spcPct val="116875"/>
              </a:lnSpc>
              <a:spcBef>
                <a:spcPts val="0"/>
              </a:spcBef>
              <a:spcAft>
                <a:spcPts val="0"/>
              </a:spcAft>
              <a:buClr>
                <a:srgbClr val="000000"/>
              </a:buClr>
              <a:buSzPts val="1600"/>
              <a:buFont typeface="Arial"/>
              <a:buNone/>
              <a:defRPr b="1" i="0" sz="1600" u="none" cap="none" strike="noStrike">
                <a:solidFill>
                  <a:srgbClr val="D31145"/>
                </a:solidFill>
                <a:latin typeface="Arial"/>
                <a:ea typeface="Arial"/>
                <a:cs typeface="Arial"/>
                <a:sym typeface="Arial"/>
              </a:defRPr>
            </a:lvl4pPr>
            <a:lvl5pPr indent="0" lvl="4" marL="38099" marR="0" algn="ctr">
              <a:lnSpc>
                <a:spcPct val="116875"/>
              </a:lnSpc>
              <a:spcBef>
                <a:spcPts val="0"/>
              </a:spcBef>
              <a:spcAft>
                <a:spcPts val="0"/>
              </a:spcAft>
              <a:buClr>
                <a:srgbClr val="000000"/>
              </a:buClr>
              <a:buSzPts val="1600"/>
              <a:buFont typeface="Arial"/>
              <a:buNone/>
              <a:defRPr b="1" i="0" sz="1600" u="none" cap="none" strike="noStrike">
                <a:solidFill>
                  <a:srgbClr val="D31145"/>
                </a:solidFill>
                <a:latin typeface="Arial"/>
                <a:ea typeface="Arial"/>
                <a:cs typeface="Arial"/>
                <a:sym typeface="Arial"/>
              </a:defRPr>
            </a:lvl5pPr>
            <a:lvl6pPr indent="0" lvl="5" marL="38099" marR="0" algn="ctr">
              <a:lnSpc>
                <a:spcPct val="116875"/>
              </a:lnSpc>
              <a:spcBef>
                <a:spcPts val="0"/>
              </a:spcBef>
              <a:spcAft>
                <a:spcPts val="0"/>
              </a:spcAft>
              <a:buClr>
                <a:srgbClr val="000000"/>
              </a:buClr>
              <a:buSzPts val="1600"/>
              <a:buFont typeface="Arial"/>
              <a:buNone/>
              <a:defRPr b="1" i="0" sz="1600" u="none" cap="none" strike="noStrike">
                <a:solidFill>
                  <a:srgbClr val="D31145"/>
                </a:solidFill>
                <a:latin typeface="Arial"/>
                <a:ea typeface="Arial"/>
                <a:cs typeface="Arial"/>
                <a:sym typeface="Arial"/>
              </a:defRPr>
            </a:lvl6pPr>
            <a:lvl7pPr indent="0" lvl="6" marL="38099" marR="0" algn="ctr">
              <a:lnSpc>
                <a:spcPct val="116875"/>
              </a:lnSpc>
              <a:spcBef>
                <a:spcPts val="0"/>
              </a:spcBef>
              <a:spcAft>
                <a:spcPts val="0"/>
              </a:spcAft>
              <a:buClr>
                <a:srgbClr val="000000"/>
              </a:buClr>
              <a:buSzPts val="1600"/>
              <a:buFont typeface="Arial"/>
              <a:buNone/>
              <a:defRPr b="1" i="0" sz="1600" u="none" cap="none" strike="noStrike">
                <a:solidFill>
                  <a:srgbClr val="D31145"/>
                </a:solidFill>
                <a:latin typeface="Arial"/>
                <a:ea typeface="Arial"/>
                <a:cs typeface="Arial"/>
                <a:sym typeface="Arial"/>
              </a:defRPr>
            </a:lvl7pPr>
            <a:lvl8pPr indent="0" lvl="7" marL="38099" marR="0" algn="ctr">
              <a:lnSpc>
                <a:spcPct val="116875"/>
              </a:lnSpc>
              <a:spcBef>
                <a:spcPts val="0"/>
              </a:spcBef>
              <a:spcAft>
                <a:spcPts val="0"/>
              </a:spcAft>
              <a:buClr>
                <a:srgbClr val="000000"/>
              </a:buClr>
              <a:buSzPts val="1600"/>
              <a:buFont typeface="Arial"/>
              <a:buNone/>
              <a:defRPr b="1" i="0" sz="1600" u="none" cap="none" strike="noStrike">
                <a:solidFill>
                  <a:srgbClr val="D31145"/>
                </a:solidFill>
                <a:latin typeface="Arial"/>
                <a:ea typeface="Arial"/>
                <a:cs typeface="Arial"/>
                <a:sym typeface="Arial"/>
              </a:defRPr>
            </a:lvl8pPr>
            <a:lvl9pPr indent="0" lvl="8" marL="38099" marR="0" algn="ctr">
              <a:lnSpc>
                <a:spcPct val="116875"/>
              </a:lnSpc>
              <a:spcBef>
                <a:spcPts val="0"/>
              </a:spcBef>
              <a:spcAft>
                <a:spcPts val="0"/>
              </a:spcAft>
              <a:buClr>
                <a:srgbClr val="000000"/>
              </a:buClr>
              <a:buSzPts val="1600"/>
              <a:buFont typeface="Arial"/>
              <a:buNone/>
              <a:defRPr b="1" i="0" sz="1600" u="none" cap="none" strike="noStrike">
                <a:solidFill>
                  <a:srgbClr val="D31145"/>
                </a:solidFill>
                <a:latin typeface="Arial"/>
                <a:ea typeface="Arial"/>
                <a:cs typeface="Arial"/>
                <a:sym typeface="Arial"/>
              </a:defRPr>
            </a:lvl9pPr>
          </a:lstStyle>
          <a:p>
            <a:pPr indent="0" lvl="0" marL="38099" rtl="0" algn="ctr">
              <a:spcBef>
                <a:spcPts val="0"/>
              </a:spcBef>
              <a:spcAft>
                <a:spcPts val="0"/>
              </a:spcAft>
              <a:buNone/>
            </a:pPr>
            <a:fld id="{00000000-1234-1234-1234-123412341234}" type="slidenum">
              <a:rPr lang="en-GB"/>
              <a:t>‹#›</a:t>
            </a:fld>
            <a:endParaRPr/>
          </a:p>
        </p:txBody>
      </p:sp>
      <p:pic>
        <p:nvPicPr>
          <p:cNvPr descr="Icon&#10;&#10;Description automatically generated" id="54" name="Google Shape;54;p5"/>
          <p:cNvPicPr preferRelativeResize="0"/>
          <p:nvPr/>
        </p:nvPicPr>
        <p:blipFill rotWithShape="1">
          <a:blip r:embed="rId3">
            <a:alphaModFix/>
          </a:blip>
          <a:srcRect b="0" l="0" r="0" t="0"/>
          <a:stretch/>
        </p:blipFill>
        <p:spPr>
          <a:xfrm>
            <a:off x="12030076" y="230766"/>
            <a:ext cx="1440148" cy="1322726"/>
          </a:xfrm>
          <a:prstGeom prst="rect">
            <a:avLst/>
          </a:prstGeom>
          <a:noFill/>
          <a:ln>
            <a:noFill/>
          </a:ln>
        </p:spPr>
      </p:pic>
      <p:sp>
        <p:nvSpPr>
          <p:cNvPr id="55" name="Google Shape;55;p5"/>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56" name="Shape 56"/>
        <p:cNvGrpSpPr/>
        <p:nvPr/>
      </p:nvGrpSpPr>
      <p:grpSpPr>
        <a:xfrm>
          <a:off x="0" y="0"/>
          <a:ext cx="0" cy="0"/>
          <a:chOff x="0" y="0"/>
          <a:chExt cx="0" cy="0"/>
        </a:xfrm>
      </p:grpSpPr>
      <p:sp>
        <p:nvSpPr>
          <p:cNvPr id="57" name="Google Shape;57;p6"/>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8" name="Google Shape;58;p6"/>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6"/>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60" name="Google Shape;60;p6"/>
          <p:cNvPicPr preferRelativeResize="0"/>
          <p:nvPr/>
        </p:nvPicPr>
        <p:blipFill rotWithShape="1">
          <a:blip r:embed="rId2">
            <a:alphaModFix/>
          </a:blip>
          <a:srcRect b="0" l="0" r="0" t="0"/>
          <a:stretch/>
        </p:blipFill>
        <p:spPr>
          <a:xfrm>
            <a:off x="12030076" y="230766"/>
            <a:ext cx="1440148" cy="1322726"/>
          </a:xfrm>
          <a:prstGeom prst="rect">
            <a:avLst/>
          </a:prstGeom>
          <a:noFill/>
          <a:ln>
            <a:noFill/>
          </a:ln>
        </p:spPr>
      </p:pic>
      <p:sp>
        <p:nvSpPr>
          <p:cNvPr id="61" name="Google Shape;61;p6"/>
          <p:cNvSpPr txBox="1"/>
          <p:nvPr>
            <p:ph idx="1"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2" name="Google Shape;62;p6"/>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63" name="Google Shape;63;p6"/>
          <p:cNvPicPr preferRelativeResize="0"/>
          <p:nvPr/>
        </p:nvPicPr>
        <p:blipFill rotWithShape="1">
          <a:blip r:embed="rId3">
            <a:alphaModFix/>
          </a:blip>
          <a:srcRect b="0" l="0" r="0" t="0"/>
          <a:stretch/>
        </p:blipFill>
        <p:spPr>
          <a:xfrm>
            <a:off x="444501" y="8077203"/>
            <a:ext cx="1096804" cy="76521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howMasterSp="0">
  <p:cSld name="Table">
    <p:bg>
      <p:bgPr>
        <a:solidFill>
          <a:schemeClr val="lt1"/>
        </a:solidFill>
      </p:bgPr>
    </p:bg>
    <p:spTree>
      <p:nvGrpSpPr>
        <p:cNvPr id="64" name="Shape 64"/>
        <p:cNvGrpSpPr/>
        <p:nvPr/>
      </p:nvGrpSpPr>
      <p:grpSpPr>
        <a:xfrm>
          <a:off x="0" y="0"/>
          <a:ext cx="0" cy="0"/>
          <a:chOff x="0" y="0"/>
          <a:chExt cx="0" cy="0"/>
        </a:xfrm>
      </p:grpSpPr>
      <p:sp>
        <p:nvSpPr>
          <p:cNvPr id="65" name="Google Shape;65;p7"/>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66" name="Google Shape;66;p7"/>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68" name="Google Shape;68;p7"/>
          <p:cNvPicPr preferRelativeResize="0"/>
          <p:nvPr/>
        </p:nvPicPr>
        <p:blipFill rotWithShape="1">
          <a:blip r:embed="rId2">
            <a:alphaModFix/>
          </a:blip>
          <a:srcRect b="0" l="0" r="0" t="0"/>
          <a:stretch/>
        </p:blipFill>
        <p:spPr>
          <a:xfrm>
            <a:off x="12030076" y="230766"/>
            <a:ext cx="1440148" cy="1322726"/>
          </a:xfrm>
          <a:prstGeom prst="rect">
            <a:avLst/>
          </a:prstGeom>
          <a:noFill/>
          <a:ln>
            <a:noFill/>
          </a:ln>
        </p:spPr>
      </p:pic>
      <p:sp>
        <p:nvSpPr>
          <p:cNvPr id="69" name="Google Shape;69;p7"/>
          <p:cNvSpPr txBox="1"/>
          <p:nvPr>
            <p:ph idx="1" type="body"/>
          </p:nvPr>
        </p:nvSpPr>
        <p:spPr>
          <a:xfrm>
            <a:off x="444500" y="1654995"/>
            <a:ext cx="11013228"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0" i="0" sz="20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0" name="Google Shape;70;p7"/>
          <p:cNvSpPr txBox="1"/>
          <p:nvPr>
            <p:ph idx="2"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1" name="Google Shape;71;p7"/>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72" name="Google Shape;72;p7"/>
          <p:cNvPicPr preferRelativeResize="0"/>
          <p:nvPr/>
        </p:nvPicPr>
        <p:blipFill rotWithShape="1">
          <a:blip r:embed="rId3">
            <a:alphaModFix/>
          </a:blip>
          <a:srcRect b="0" l="0" r="0" t="0"/>
          <a:stretch/>
        </p:blipFill>
        <p:spPr>
          <a:xfrm>
            <a:off x="444501" y="8077203"/>
            <a:ext cx="1096804" cy="76521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vity 2 - 4" showMasterSp="0">
  <p:cSld name="Activity 2 - 4">
    <p:bg>
      <p:bgPr>
        <a:solidFill>
          <a:schemeClr val="lt1"/>
        </a:solidFill>
      </p:bgPr>
    </p:bg>
    <p:spTree>
      <p:nvGrpSpPr>
        <p:cNvPr id="73" name="Shape 73"/>
        <p:cNvGrpSpPr/>
        <p:nvPr/>
      </p:nvGrpSpPr>
      <p:grpSpPr>
        <a:xfrm>
          <a:off x="0" y="0"/>
          <a:ext cx="0" cy="0"/>
          <a:chOff x="0" y="0"/>
          <a:chExt cx="0" cy="0"/>
        </a:xfrm>
      </p:grpSpPr>
      <p:sp>
        <p:nvSpPr>
          <p:cNvPr id="74" name="Google Shape;74;p8"/>
          <p:cNvSpPr/>
          <p:nvPr>
            <p:ph idx="2" type="pic"/>
          </p:nvPr>
        </p:nvSpPr>
        <p:spPr>
          <a:xfrm>
            <a:off x="448278" y="2895600"/>
            <a:ext cx="4919591" cy="3352800"/>
          </a:xfrm>
          <a:prstGeom prst="roundRect">
            <a:avLst>
              <a:gd fmla="val 4113" name="adj"/>
            </a:avLst>
          </a:prstGeom>
          <a:noFill/>
          <a:ln>
            <a:noFill/>
          </a:ln>
        </p:spPr>
      </p:sp>
      <p:sp>
        <p:nvSpPr>
          <p:cNvPr id="75" name="Google Shape;75;p8"/>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76" name="Google Shape;76;p8"/>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8"/>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78" name="Google Shape;78;p8"/>
          <p:cNvPicPr preferRelativeResize="0"/>
          <p:nvPr/>
        </p:nvPicPr>
        <p:blipFill rotWithShape="1">
          <a:blip r:embed="rId2">
            <a:alphaModFix/>
          </a:blip>
          <a:srcRect b="0" l="0" r="0" t="0"/>
          <a:stretch/>
        </p:blipFill>
        <p:spPr>
          <a:xfrm>
            <a:off x="12030076" y="230766"/>
            <a:ext cx="1440148" cy="1322726"/>
          </a:xfrm>
          <a:prstGeom prst="rect">
            <a:avLst/>
          </a:prstGeom>
          <a:noFill/>
          <a:ln>
            <a:noFill/>
          </a:ln>
        </p:spPr>
      </p:pic>
      <p:sp>
        <p:nvSpPr>
          <p:cNvPr id="79" name="Google Shape;79;p8"/>
          <p:cNvSpPr txBox="1"/>
          <p:nvPr>
            <p:ph idx="1" type="body"/>
          </p:nvPr>
        </p:nvSpPr>
        <p:spPr>
          <a:xfrm>
            <a:off x="6215150" y="7078435"/>
            <a:ext cx="4685393" cy="1396093"/>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sz="2600">
                <a:solidFill>
                  <a:srgbClr val="FFFFFF"/>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0" name="Google Shape;80;p8"/>
          <p:cNvSpPr/>
          <p:nvPr>
            <p:ph idx="3" type="pic"/>
          </p:nvPr>
        </p:nvSpPr>
        <p:spPr>
          <a:xfrm>
            <a:off x="5694868" y="2895600"/>
            <a:ext cx="4919591" cy="3352800"/>
          </a:xfrm>
          <a:prstGeom prst="roundRect">
            <a:avLst>
              <a:gd fmla="val 4113" name="adj"/>
            </a:avLst>
          </a:prstGeom>
          <a:noFill/>
          <a:ln>
            <a:noFill/>
          </a:ln>
        </p:spPr>
      </p:sp>
      <p:sp>
        <p:nvSpPr>
          <p:cNvPr id="81" name="Google Shape;81;p8"/>
          <p:cNvSpPr/>
          <p:nvPr>
            <p:ph idx="4" type="pic"/>
          </p:nvPr>
        </p:nvSpPr>
        <p:spPr>
          <a:xfrm>
            <a:off x="10941457" y="2895600"/>
            <a:ext cx="4919591" cy="3352800"/>
          </a:xfrm>
          <a:prstGeom prst="roundRect">
            <a:avLst>
              <a:gd fmla="val 4113" name="adj"/>
            </a:avLst>
          </a:prstGeom>
          <a:noFill/>
          <a:ln>
            <a:noFill/>
          </a:ln>
        </p:spPr>
      </p:sp>
      <p:sp>
        <p:nvSpPr>
          <p:cNvPr id="82" name="Google Shape;82;p8"/>
          <p:cNvSpPr txBox="1"/>
          <p:nvPr>
            <p:ph idx="5" type="body"/>
          </p:nvPr>
        </p:nvSpPr>
        <p:spPr>
          <a:xfrm>
            <a:off x="444500" y="1654995"/>
            <a:ext cx="63119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3" name="Google Shape;83;p8"/>
          <p:cNvSpPr txBox="1"/>
          <p:nvPr>
            <p:ph idx="6"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4" name="Google Shape;84;p8"/>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85" name="Google Shape;85;p8"/>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86" name="Google Shape;86;p8"/>
          <p:cNvPicPr preferRelativeResize="0"/>
          <p:nvPr/>
        </p:nvPicPr>
        <p:blipFill rotWithShape="1">
          <a:blip r:embed="rId3">
            <a:alphaModFix/>
          </a:blip>
          <a:srcRect b="0" l="0" r="0" t="0"/>
          <a:stretch/>
        </p:blipFill>
        <p:spPr>
          <a:xfrm>
            <a:off x="444501" y="8077203"/>
            <a:ext cx="1096804" cy="76521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showMasterSp="0">
  <p:cSld name="Introduction">
    <p:bg>
      <p:bgPr>
        <a:solidFill>
          <a:schemeClr val="lt1"/>
        </a:solidFill>
      </p:bgPr>
    </p:bg>
    <p:spTree>
      <p:nvGrpSpPr>
        <p:cNvPr id="87" name="Shape 87"/>
        <p:cNvGrpSpPr/>
        <p:nvPr/>
      </p:nvGrpSpPr>
      <p:grpSpPr>
        <a:xfrm>
          <a:off x="0" y="0"/>
          <a:ext cx="0" cy="0"/>
          <a:chOff x="0" y="0"/>
          <a:chExt cx="0" cy="0"/>
        </a:xfrm>
      </p:grpSpPr>
      <p:pic>
        <p:nvPicPr>
          <p:cNvPr id="88" name="Google Shape;88;p9"/>
          <p:cNvPicPr preferRelativeResize="0"/>
          <p:nvPr/>
        </p:nvPicPr>
        <p:blipFill rotWithShape="1">
          <a:blip r:embed="rId2">
            <a:alphaModFix/>
          </a:blip>
          <a:srcRect b="0" l="0" r="0" t="0"/>
          <a:stretch/>
        </p:blipFill>
        <p:spPr>
          <a:xfrm>
            <a:off x="6432507" y="1219201"/>
            <a:ext cx="8981665" cy="7924800"/>
          </a:xfrm>
          <a:prstGeom prst="snip1Rect">
            <a:avLst>
              <a:gd fmla="val 16667" name="adj"/>
            </a:avLst>
          </a:prstGeom>
          <a:noFill/>
          <a:ln>
            <a:noFill/>
          </a:ln>
        </p:spPr>
      </p:pic>
      <p:sp>
        <p:nvSpPr>
          <p:cNvPr id="89" name="Google Shape;89;p9"/>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9"/>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91" name="Google Shape;91;p9"/>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Icon&#10;&#10;Description automatically generated" id="92" name="Google Shape;92;p9"/>
          <p:cNvPicPr preferRelativeResize="0"/>
          <p:nvPr/>
        </p:nvPicPr>
        <p:blipFill rotWithShape="1">
          <a:blip r:embed="rId3">
            <a:alphaModFix/>
          </a:blip>
          <a:srcRect b="0" l="0" r="0" t="0"/>
          <a:stretch/>
        </p:blipFill>
        <p:spPr>
          <a:xfrm>
            <a:off x="12030076" y="230766"/>
            <a:ext cx="1440148" cy="1322726"/>
          </a:xfrm>
          <a:prstGeom prst="rect">
            <a:avLst/>
          </a:prstGeom>
          <a:noFill/>
          <a:ln>
            <a:noFill/>
          </a:ln>
        </p:spPr>
      </p:pic>
      <p:sp>
        <p:nvSpPr>
          <p:cNvPr id="93" name="Google Shape;93;p9"/>
          <p:cNvSpPr txBox="1"/>
          <p:nvPr>
            <p:ph idx="1" type="body"/>
          </p:nvPr>
        </p:nvSpPr>
        <p:spPr>
          <a:xfrm>
            <a:off x="444500" y="1654995"/>
            <a:ext cx="6311900" cy="23836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0" sz="24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4" name="Google Shape;94;p9"/>
          <p:cNvSpPr txBox="1"/>
          <p:nvPr>
            <p:ph idx="2" type="body"/>
          </p:nvPr>
        </p:nvSpPr>
        <p:spPr>
          <a:xfrm>
            <a:off x="13737771" y="181540"/>
            <a:ext cx="2213429" cy="6592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5" name="Google Shape;95;p9"/>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96" name="Google Shape;96;p9"/>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97" name="Google Shape;97;p9"/>
          <p:cNvPicPr preferRelativeResize="0"/>
          <p:nvPr/>
        </p:nvPicPr>
        <p:blipFill rotWithShape="1">
          <a:blip r:embed="rId4">
            <a:alphaModFix/>
          </a:blip>
          <a:srcRect b="0" l="0" r="0" t="0"/>
          <a:stretch/>
        </p:blipFill>
        <p:spPr>
          <a:xfrm>
            <a:off x="444501" y="8077203"/>
            <a:ext cx="1096804" cy="76521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use Learning" showMasterSp="0">
  <p:cSld name="House Learning">
    <p:bg>
      <p:bgPr>
        <a:solidFill>
          <a:schemeClr val="lt1"/>
        </a:solidFill>
      </p:bgPr>
    </p:bg>
    <p:spTree>
      <p:nvGrpSpPr>
        <p:cNvPr id="98" name="Shape 98"/>
        <p:cNvGrpSpPr/>
        <p:nvPr/>
      </p:nvGrpSpPr>
      <p:grpSpPr>
        <a:xfrm>
          <a:off x="0" y="0"/>
          <a:ext cx="0" cy="0"/>
          <a:chOff x="0" y="0"/>
          <a:chExt cx="0" cy="0"/>
        </a:xfrm>
      </p:grpSpPr>
      <p:sp>
        <p:nvSpPr>
          <p:cNvPr id="99" name="Google Shape;99;p10"/>
          <p:cNvSpPr/>
          <p:nvPr>
            <p:ph idx="2" type="pic"/>
          </p:nvPr>
        </p:nvSpPr>
        <p:spPr>
          <a:xfrm>
            <a:off x="7499095" y="0"/>
            <a:ext cx="8756905" cy="9144000"/>
          </a:xfrm>
          <a:prstGeom prst="rect">
            <a:avLst/>
          </a:prstGeom>
          <a:noFill/>
          <a:ln>
            <a:noFill/>
          </a:ln>
        </p:spPr>
      </p:sp>
      <p:sp>
        <p:nvSpPr>
          <p:cNvPr id="100" name="Google Shape;100;p10"/>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4400">
                <a:solidFill>
                  <a:srgbClr val="D3114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0"/>
          <p:cNvSpPr/>
          <p:nvPr/>
        </p:nvSpPr>
        <p:spPr>
          <a:xfrm>
            <a:off x="1068641" y="8090389"/>
            <a:ext cx="3146425" cy="1054100"/>
          </a:xfrm>
          <a:custGeom>
            <a:rect b="b" l="l" r="r" t="t"/>
            <a:pathLst>
              <a:path extrusionOk="0" h="1054100" w="3146425">
                <a:moveTo>
                  <a:pt x="2062854" y="0"/>
                </a:moveTo>
                <a:lnTo>
                  <a:pt x="2024223" y="11278"/>
                </a:lnTo>
                <a:lnTo>
                  <a:pt x="0" y="1053610"/>
                </a:lnTo>
                <a:lnTo>
                  <a:pt x="3146422" y="1053610"/>
                </a:lnTo>
                <a:lnTo>
                  <a:pt x="2179366" y="40538"/>
                </a:lnTo>
                <a:lnTo>
                  <a:pt x="2145515" y="15591"/>
                </a:lnTo>
                <a:lnTo>
                  <a:pt x="2104981" y="1757"/>
                </a:lnTo>
                <a:lnTo>
                  <a:pt x="2062854" y="0"/>
                </a:lnTo>
                <a:close/>
              </a:path>
            </a:pathLst>
          </a:custGeom>
          <a:solidFill>
            <a:srgbClr val="FFE3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02" name="Google Shape;102;p10"/>
          <p:cNvSpPr txBox="1"/>
          <p:nvPr>
            <p:ph idx="1" type="body"/>
          </p:nvPr>
        </p:nvSpPr>
        <p:spPr>
          <a:xfrm>
            <a:off x="13737771" y="532060"/>
            <a:ext cx="2213429" cy="6592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100"/>
              </a:spcBef>
              <a:spcAft>
                <a:spcPts val="0"/>
              </a:spcAft>
              <a:buSzPts val="1400"/>
              <a:buNone/>
              <a:defRPr b="1" sz="1800">
                <a:solidFill>
                  <a:srgbClr val="FFFFFF"/>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3" name="Google Shape;103;p10"/>
          <p:cNvSpPr txBox="1"/>
          <p:nvPr>
            <p:ph idx="3" type="body"/>
          </p:nvPr>
        </p:nvSpPr>
        <p:spPr>
          <a:xfrm>
            <a:off x="444500" y="1654995"/>
            <a:ext cx="6311900" cy="554805"/>
          </a:xfrm>
          <a:prstGeom prst="rect">
            <a:avLst/>
          </a:prstGeom>
          <a:noFill/>
          <a:ln>
            <a:noFill/>
          </a:ln>
        </p:spPr>
        <p:txBody>
          <a:bodyPr anchorCtr="0" anchor="t" bIns="0" lIns="0" spcFirstLastPara="1" rIns="0" wrap="square" tIns="0">
            <a:noAutofit/>
          </a:bodyPr>
          <a:lstStyle>
            <a:lvl1pPr indent="-228600" lvl="0" marL="457200" marR="5080" algn="l">
              <a:lnSpc>
                <a:spcPct val="100000"/>
              </a:lnSpc>
              <a:spcBef>
                <a:spcPts val="100"/>
              </a:spcBef>
              <a:spcAft>
                <a:spcPts val="0"/>
              </a:spcAft>
              <a:buSzPts val="1400"/>
              <a:buNone/>
              <a:defRPr b="1"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4" name="Google Shape;104;p10"/>
          <p:cNvSpPr txBox="1"/>
          <p:nvPr>
            <p:ph idx="4" type="body"/>
          </p:nvPr>
        </p:nvSpPr>
        <p:spPr>
          <a:xfrm>
            <a:off x="444500" y="3048000"/>
            <a:ext cx="6311900" cy="4441005"/>
          </a:xfrm>
          <a:prstGeom prst="rect">
            <a:avLst/>
          </a:prstGeom>
          <a:noFill/>
          <a:ln>
            <a:noFill/>
          </a:ln>
        </p:spPr>
        <p:txBody>
          <a:bodyPr anchorCtr="0" anchor="t" bIns="0" lIns="0" spcFirstLastPara="1" rIns="0" wrap="square" tIns="0">
            <a:noAutofit/>
          </a:bodyPr>
          <a:lstStyle>
            <a:lvl1pPr indent="-393700" lvl="0" marL="457200" marR="5080" algn="l">
              <a:lnSpc>
                <a:spcPct val="100000"/>
              </a:lnSpc>
              <a:spcBef>
                <a:spcPts val="100"/>
              </a:spcBef>
              <a:spcAft>
                <a:spcPts val="0"/>
              </a:spcAft>
              <a:buClr>
                <a:srgbClr val="333D47"/>
              </a:buClr>
              <a:buSzPts val="2600"/>
              <a:buFont typeface="Arial"/>
              <a:buChar char="•"/>
              <a:defRPr b="0" sz="2600">
                <a:solidFill>
                  <a:srgbClr val="333D47"/>
                </a:solidFill>
                <a:latin typeface="Arial"/>
                <a:ea typeface="Arial"/>
                <a:cs typeface="Arial"/>
                <a:sym typeface="Arial"/>
              </a:defRPr>
            </a:lvl1pPr>
            <a:lvl2pPr indent="-228600" lvl="1" marL="914400" marR="5080" algn="l">
              <a:lnSpc>
                <a:spcPct val="100000"/>
              </a:lnSpc>
              <a:spcBef>
                <a:spcPts val="100"/>
              </a:spcBef>
              <a:spcAft>
                <a:spcPts val="0"/>
              </a:spcAft>
              <a:buSzPts val="1400"/>
              <a:buNone/>
              <a:defRPr sz="2000">
                <a:solidFill>
                  <a:srgbClr val="333D47"/>
                </a:solidFill>
                <a:latin typeface="Arial"/>
                <a:ea typeface="Arial"/>
                <a:cs typeface="Arial"/>
                <a:sym typeface="Arial"/>
              </a:defRPr>
            </a:lvl2pPr>
            <a:lvl3pPr indent="-228600" lvl="2" marL="1371600" marR="5080" algn="l">
              <a:lnSpc>
                <a:spcPct val="100000"/>
              </a:lnSpc>
              <a:spcBef>
                <a:spcPts val="100"/>
              </a:spcBef>
              <a:spcAft>
                <a:spcPts val="0"/>
              </a:spcAft>
              <a:buSzPts val="1400"/>
              <a:buNone/>
              <a:defRPr sz="2000">
                <a:solidFill>
                  <a:srgbClr val="333D47"/>
                </a:solidFill>
                <a:latin typeface="Arial"/>
                <a:ea typeface="Arial"/>
                <a:cs typeface="Arial"/>
                <a:sym typeface="Arial"/>
              </a:defRPr>
            </a:lvl3pPr>
            <a:lvl4pPr indent="-228600" lvl="3" marL="1828800" marR="5080" algn="l">
              <a:lnSpc>
                <a:spcPct val="100000"/>
              </a:lnSpc>
              <a:spcBef>
                <a:spcPts val="100"/>
              </a:spcBef>
              <a:spcAft>
                <a:spcPts val="0"/>
              </a:spcAft>
              <a:buSzPts val="1400"/>
              <a:buNone/>
              <a:defRPr sz="2000">
                <a:solidFill>
                  <a:srgbClr val="333D47"/>
                </a:solidFill>
                <a:latin typeface="Arial"/>
                <a:ea typeface="Arial"/>
                <a:cs typeface="Arial"/>
                <a:sym typeface="Arial"/>
              </a:defRPr>
            </a:lvl4pPr>
            <a:lvl5pPr indent="-228600" lvl="4" marL="2286000" marR="5080" algn="l">
              <a:lnSpc>
                <a:spcPct val="100000"/>
              </a:lnSpc>
              <a:spcBef>
                <a:spcPts val="100"/>
              </a:spcBef>
              <a:spcAft>
                <a:spcPts val="0"/>
              </a:spcAft>
              <a:buSzPts val="1400"/>
              <a:buNone/>
              <a:defRPr sz="2000">
                <a:solidFill>
                  <a:srgbClr val="333D47"/>
                </a:solidFill>
                <a:latin typeface="Arial"/>
                <a:ea typeface="Arial"/>
                <a:cs typeface="Arial"/>
                <a:sym typeface="Arial"/>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5" name="Google Shape;105;p10"/>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106" name="Google Shape;106;p10"/>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lvl1pPr indent="0" lvl="0" marL="38100" algn="ctr">
              <a:lnSpc>
                <a:spcPct val="116875"/>
              </a:lnSpc>
              <a:spcBef>
                <a:spcPts val="0"/>
              </a:spcBef>
              <a:buNone/>
              <a:defRPr b="1" i="0" sz="1600">
                <a:solidFill>
                  <a:srgbClr val="D31145"/>
                </a:solidFill>
                <a:latin typeface="Arial"/>
                <a:ea typeface="Arial"/>
                <a:cs typeface="Arial"/>
                <a:sym typeface="Arial"/>
              </a:defRPr>
            </a:lvl1pPr>
            <a:lvl2pPr indent="0" lvl="1" marL="38100" algn="ctr">
              <a:lnSpc>
                <a:spcPct val="116875"/>
              </a:lnSpc>
              <a:spcBef>
                <a:spcPts val="0"/>
              </a:spcBef>
              <a:buNone/>
              <a:defRPr b="1" i="0" sz="1600">
                <a:solidFill>
                  <a:srgbClr val="D31145"/>
                </a:solidFill>
                <a:latin typeface="Arial"/>
                <a:ea typeface="Arial"/>
                <a:cs typeface="Arial"/>
                <a:sym typeface="Arial"/>
              </a:defRPr>
            </a:lvl2pPr>
            <a:lvl3pPr indent="0" lvl="2" marL="38100" algn="ctr">
              <a:lnSpc>
                <a:spcPct val="116875"/>
              </a:lnSpc>
              <a:spcBef>
                <a:spcPts val="0"/>
              </a:spcBef>
              <a:buNone/>
              <a:defRPr b="1" i="0" sz="1600">
                <a:solidFill>
                  <a:srgbClr val="D31145"/>
                </a:solidFill>
                <a:latin typeface="Arial"/>
                <a:ea typeface="Arial"/>
                <a:cs typeface="Arial"/>
                <a:sym typeface="Arial"/>
              </a:defRPr>
            </a:lvl3pPr>
            <a:lvl4pPr indent="0" lvl="3" marL="38100" algn="ctr">
              <a:lnSpc>
                <a:spcPct val="116875"/>
              </a:lnSpc>
              <a:spcBef>
                <a:spcPts val="0"/>
              </a:spcBef>
              <a:buNone/>
              <a:defRPr b="1" i="0" sz="1600">
                <a:solidFill>
                  <a:srgbClr val="D31145"/>
                </a:solidFill>
                <a:latin typeface="Arial"/>
                <a:ea typeface="Arial"/>
                <a:cs typeface="Arial"/>
                <a:sym typeface="Arial"/>
              </a:defRPr>
            </a:lvl4pPr>
            <a:lvl5pPr indent="0" lvl="4" marL="38100" algn="ctr">
              <a:lnSpc>
                <a:spcPct val="116875"/>
              </a:lnSpc>
              <a:spcBef>
                <a:spcPts val="0"/>
              </a:spcBef>
              <a:buNone/>
              <a:defRPr b="1" i="0" sz="1600">
                <a:solidFill>
                  <a:srgbClr val="D31145"/>
                </a:solidFill>
                <a:latin typeface="Arial"/>
                <a:ea typeface="Arial"/>
                <a:cs typeface="Arial"/>
                <a:sym typeface="Arial"/>
              </a:defRPr>
            </a:lvl5pPr>
            <a:lvl6pPr indent="0" lvl="5" marL="38100" algn="ctr">
              <a:lnSpc>
                <a:spcPct val="116875"/>
              </a:lnSpc>
              <a:spcBef>
                <a:spcPts val="0"/>
              </a:spcBef>
              <a:buNone/>
              <a:defRPr b="1" i="0" sz="1600">
                <a:solidFill>
                  <a:srgbClr val="D31145"/>
                </a:solidFill>
                <a:latin typeface="Arial"/>
                <a:ea typeface="Arial"/>
                <a:cs typeface="Arial"/>
                <a:sym typeface="Arial"/>
              </a:defRPr>
            </a:lvl6pPr>
            <a:lvl7pPr indent="0" lvl="6" marL="38100" algn="ctr">
              <a:lnSpc>
                <a:spcPct val="116875"/>
              </a:lnSpc>
              <a:spcBef>
                <a:spcPts val="0"/>
              </a:spcBef>
              <a:buNone/>
              <a:defRPr b="1" i="0" sz="1600">
                <a:solidFill>
                  <a:srgbClr val="D31145"/>
                </a:solidFill>
                <a:latin typeface="Arial"/>
                <a:ea typeface="Arial"/>
                <a:cs typeface="Arial"/>
                <a:sym typeface="Arial"/>
              </a:defRPr>
            </a:lvl7pPr>
            <a:lvl8pPr indent="0" lvl="7" marL="38100" algn="ctr">
              <a:lnSpc>
                <a:spcPct val="116875"/>
              </a:lnSpc>
              <a:spcBef>
                <a:spcPts val="0"/>
              </a:spcBef>
              <a:buNone/>
              <a:defRPr b="1" i="0" sz="1600">
                <a:solidFill>
                  <a:srgbClr val="D31145"/>
                </a:solidFill>
                <a:latin typeface="Arial"/>
                <a:ea typeface="Arial"/>
                <a:cs typeface="Arial"/>
                <a:sym typeface="Arial"/>
              </a:defRPr>
            </a:lvl8pPr>
            <a:lvl9pPr indent="0" lvl="8" marL="38100" algn="ctr">
              <a:lnSpc>
                <a:spcPct val="116875"/>
              </a:lnSpc>
              <a:spcBef>
                <a:spcPts val="0"/>
              </a:spcBef>
              <a:buNone/>
              <a:defRPr b="1" i="0" sz="1600">
                <a:solidFill>
                  <a:srgbClr val="D31145"/>
                </a:solidFill>
                <a:latin typeface="Arial"/>
                <a:ea typeface="Arial"/>
                <a:cs typeface="Arial"/>
                <a:sym typeface="Arial"/>
              </a:defRPr>
            </a:lvl9pPr>
          </a:lstStyle>
          <a:p>
            <a:pPr indent="0" lvl="0" marL="38100" rtl="0" algn="ctr">
              <a:spcBef>
                <a:spcPts val="0"/>
              </a:spcBef>
              <a:spcAft>
                <a:spcPts val="0"/>
              </a:spcAft>
              <a:buNone/>
            </a:pPr>
            <a:fld id="{00000000-1234-1234-1234-123412341234}" type="slidenum">
              <a:rPr lang="en-GB"/>
              <a:t>‹#›</a:t>
            </a:fld>
            <a:endParaRPr/>
          </a:p>
        </p:txBody>
      </p:sp>
      <p:pic>
        <p:nvPicPr>
          <p:cNvPr id="107" name="Google Shape;107;p10"/>
          <p:cNvPicPr preferRelativeResize="0"/>
          <p:nvPr/>
        </p:nvPicPr>
        <p:blipFill rotWithShape="1">
          <a:blip r:embed="rId2">
            <a:alphaModFix/>
          </a:blip>
          <a:srcRect b="0" l="0" r="0" t="0"/>
          <a:stretch/>
        </p:blipFill>
        <p:spPr>
          <a:xfrm>
            <a:off x="444501" y="8077203"/>
            <a:ext cx="1096804" cy="76521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44500" y="495300"/>
            <a:ext cx="8301990" cy="69596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4400" u="none" cap="none" strike="noStrike">
                <a:solidFill>
                  <a:srgbClr val="D3114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2276125"/>
            <a:ext cx="15319375" cy="5230495"/>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8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8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8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8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8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8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8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800" u="none" cap="none" strike="noStrike">
                <a:latin typeface="Arial"/>
                <a:ea typeface="Arial"/>
                <a:cs typeface="Arial"/>
                <a:sym typeface="Arial"/>
              </a:defRPr>
            </a:lvl9pPr>
          </a:lstStyle>
          <a:p/>
        </p:txBody>
      </p:sp>
      <p:sp>
        <p:nvSpPr>
          <p:cNvPr id="12" name="Google Shape;12;p1"/>
          <p:cNvSpPr txBox="1"/>
          <p:nvPr>
            <p:ph idx="11" type="ftr"/>
          </p:nvPr>
        </p:nvSpPr>
        <p:spPr>
          <a:xfrm>
            <a:off x="5527040" y="8503920"/>
            <a:ext cx="5201920" cy="4572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0" type="dt"/>
          </p:nvPr>
        </p:nvSpPr>
        <p:spPr>
          <a:xfrm>
            <a:off x="812800" y="8503920"/>
            <a:ext cx="3738880" cy="457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1"/>
          <p:cNvSpPr txBox="1"/>
          <p:nvPr>
            <p:ph idx="12" type="sldNum"/>
          </p:nvPr>
        </p:nvSpPr>
        <p:spPr>
          <a:xfrm>
            <a:off x="15546089" y="8490148"/>
            <a:ext cx="314959" cy="252729"/>
          </a:xfrm>
          <a:prstGeom prst="rect">
            <a:avLst/>
          </a:prstGeom>
          <a:noFill/>
          <a:ln>
            <a:noFill/>
          </a:ln>
        </p:spPr>
        <p:txBody>
          <a:bodyPr anchorCtr="0" anchor="t" bIns="0" lIns="0" spcFirstLastPara="1" rIns="0" wrap="square" tIns="0">
            <a:spAutoFit/>
          </a:bodyPr>
          <a:lstStyle>
            <a:lvl1pPr indent="0" lvl="0" marL="38100">
              <a:lnSpc>
                <a:spcPct val="116875"/>
              </a:lnSpc>
              <a:spcBef>
                <a:spcPts val="0"/>
              </a:spcBef>
              <a:buNone/>
              <a:defRPr b="1" i="0" sz="1600">
                <a:solidFill>
                  <a:srgbClr val="D31145"/>
                </a:solidFill>
                <a:latin typeface="Arial"/>
                <a:ea typeface="Arial"/>
                <a:cs typeface="Arial"/>
                <a:sym typeface="Arial"/>
              </a:defRPr>
            </a:lvl1pPr>
            <a:lvl2pPr indent="0" lvl="1" marL="38100">
              <a:lnSpc>
                <a:spcPct val="116875"/>
              </a:lnSpc>
              <a:spcBef>
                <a:spcPts val="0"/>
              </a:spcBef>
              <a:buNone/>
              <a:defRPr b="1" i="0" sz="1600">
                <a:solidFill>
                  <a:srgbClr val="D31145"/>
                </a:solidFill>
                <a:latin typeface="Arial"/>
                <a:ea typeface="Arial"/>
                <a:cs typeface="Arial"/>
                <a:sym typeface="Arial"/>
              </a:defRPr>
            </a:lvl2pPr>
            <a:lvl3pPr indent="0" lvl="2" marL="38100">
              <a:lnSpc>
                <a:spcPct val="116875"/>
              </a:lnSpc>
              <a:spcBef>
                <a:spcPts val="0"/>
              </a:spcBef>
              <a:buNone/>
              <a:defRPr b="1" i="0" sz="1600">
                <a:solidFill>
                  <a:srgbClr val="D31145"/>
                </a:solidFill>
                <a:latin typeface="Arial"/>
                <a:ea typeface="Arial"/>
                <a:cs typeface="Arial"/>
                <a:sym typeface="Arial"/>
              </a:defRPr>
            </a:lvl3pPr>
            <a:lvl4pPr indent="0" lvl="3" marL="38100">
              <a:lnSpc>
                <a:spcPct val="116875"/>
              </a:lnSpc>
              <a:spcBef>
                <a:spcPts val="0"/>
              </a:spcBef>
              <a:buNone/>
              <a:defRPr b="1" i="0" sz="1600">
                <a:solidFill>
                  <a:srgbClr val="D31145"/>
                </a:solidFill>
                <a:latin typeface="Arial"/>
                <a:ea typeface="Arial"/>
                <a:cs typeface="Arial"/>
                <a:sym typeface="Arial"/>
              </a:defRPr>
            </a:lvl4pPr>
            <a:lvl5pPr indent="0" lvl="4" marL="38100">
              <a:lnSpc>
                <a:spcPct val="116875"/>
              </a:lnSpc>
              <a:spcBef>
                <a:spcPts val="0"/>
              </a:spcBef>
              <a:buNone/>
              <a:defRPr b="1" i="0" sz="1600">
                <a:solidFill>
                  <a:srgbClr val="D31145"/>
                </a:solidFill>
                <a:latin typeface="Arial"/>
                <a:ea typeface="Arial"/>
                <a:cs typeface="Arial"/>
                <a:sym typeface="Arial"/>
              </a:defRPr>
            </a:lvl5pPr>
            <a:lvl6pPr indent="0" lvl="5" marL="38100">
              <a:lnSpc>
                <a:spcPct val="116875"/>
              </a:lnSpc>
              <a:spcBef>
                <a:spcPts val="0"/>
              </a:spcBef>
              <a:buNone/>
              <a:defRPr b="1" i="0" sz="1600">
                <a:solidFill>
                  <a:srgbClr val="D31145"/>
                </a:solidFill>
                <a:latin typeface="Arial"/>
                <a:ea typeface="Arial"/>
                <a:cs typeface="Arial"/>
                <a:sym typeface="Arial"/>
              </a:defRPr>
            </a:lvl6pPr>
            <a:lvl7pPr indent="0" lvl="6" marL="38100">
              <a:lnSpc>
                <a:spcPct val="116875"/>
              </a:lnSpc>
              <a:spcBef>
                <a:spcPts val="0"/>
              </a:spcBef>
              <a:buNone/>
              <a:defRPr b="1" i="0" sz="1600">
                <a:solidFill>
                  <a:srgbClr val="D31145"/>
                </a:solidFill>
                <a:latin typeface="Arial"/>
                <a:ea typeface="Arial"/>
                <a:cs typeface="Arial"/>
                <a:sym typeface="Arial"/>
              </a:defRPr>
            </a:lvl7pPr>
            <a:lvl8pPr indent="0" lvl="7" marL="38100">
              <a:lnSpc>
                <a:spcPct val="116875"/>
              </a:lnSpc>
              <a:spcBef>
                <a:spcPts val="0"/>
              </a:spcBef>
              <a:buNone/>
              <a:defRPr b="1" i="0" sz="1600">
                <a:solidFill>
                  <a:srgbClr val="D31145"/>
                </a:solidFill>
                <a:latin typeface="Arial"/>
                <a:ea typeface="Arial"/>
                <a:cs typeface="Arial"/>
                <a:sym typeface="Arial"/>
              </a:defRPr>
            </a:lvl8pPr>
            <a:lvl9pPr indent="0" lvl="8" marL="38100">
              <a:lnSpc>
                <a:spcPct val="116875"/>
              </a:lnSpc>
              <a:spcBef>
                <a:spcPts val="0"/>
              </a:spcBef>
              <a:buNone/>
              <a:defRPr b="1" i="0" sz="1600">
                <a:solidFill>
                  <a:srgbClr val="D31145"/>
                </a:solidFill>
                <a:latin typeface="Arial"/>
                <a:ea typeface="Arial"/>
                <a:cs typeface="Arial"/>
                <a:sym typeface="Arial"/>
              </a:defRPr>
            </a:lvl9pPr>
          </a:lstStyle>
          <a:p>
            <a:pPr indent="0" lvl="0" marL="38100" rtl="0" algn="l">
              <a:spcBef>
                <a:spcPts val="0"/>
              </a:spcBef>
              <a:spcAft>
                <a:spcPts val="0"/>
              </a:spcAft>
              <a:buNone/>
            </a:pPr>
            <a:fld id="{00000000-1234-1234-1234-123412341234}" type="slidenum">
              <a:rPr lang="en-GB"/>
              <a:t>‹#›</a:t>
            </a:fld>
            <a:endParaRPr/>
          </a:p>
        </p:txBody>
      </p:sp>
      <p:sp>
        <p:nvSpPr>
          <p:cNvPr id="15" name="Google Shape;15;p1"/>
          <p:cNvSpPr txBox="1"/>
          <p:nvPr/>
        </p:nvSpPr>
        <p:spPr>
          <a:xfrm>
            <a:off x="7635875" y="8912860"/>
            <a:ext cx="1016000" cy="16764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1100">
                <a:solidFill>
                  <a:srgbClr val="000000"/>
                </a:solidFill>
                <a:latin typeface="Calibri"/>
                <a:ea typeface="Calibri"/>
                <a:cs typeface="Calibri"/>
                <a:sym typeface="Calibri"/>
              </a:rPr>
              <a:t>Sensitivity: Public</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4.jpg"/><Relationship Id="rId4" Type="http://schemas.openxmlformats.org/officeDocument/2006/relationships/image" Target="../media/image33.jpg"/><Relationship Id="rId5" Type="http://schemas.openxmlformats.org/officeDocument/2006/relationships/image" Target="../media/image4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35.png"/><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hyperlink" Target="https://ahs.aia.com/au/en/resources/get-moving-5-7" TargetMode="External"/><Relationship Id="rId5" Type="http://schemas.openxmlformats.org/officeDocument/2006/relationships/image" Target="../media/image16.png"/><Relationship Id="rId6" Type="http://schemas.openxmlformats.org/officeDocument/2006/relationships/hyperlink" Target="https://ahs.aia.com/au/en/resources/get-moving-5-7" TargetMode="External"/><Relationship Id="rId7" Type="http://schemas.openxmlformats.org/officeDocument/2006/relationships/hyperlink" Target="https://ahs.aia.com/au/en/resources/get-moving-5-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41.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2.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39.png"/><Relationship Id="rId7" Type="http://schemas.openxmlformats.org/officeDocument/2006/relationships/image" Target="../media/image25.png"/><Relationship Id="rId8"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24.png"/><Relationship Id="rId5" Type="http://schemas.openxmlformats.org/officeDocument/2006/relationships/image" Target="../media/image40.png"/><Relationship Id="rId6"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3"/>
          <p:cNvSpPr txBox="1"/>
          <p:nvPr>
            <p:ph idx="4294967295" type="title"/>
          </p:nvPr>
        </p:nvSpPr>
        <p:spPr>
          <a:xfrm>
            <a:off x="444500" y="2101509"/>
            <a:ext cx="8301990" cy="1754326"/>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7000">
                <a:solidFill>
                  <a:srgbClr val="FFFFFF"/>
                </a:solidFill>
                <a:latin typeface="Arial"/>
                <a:ea typeface="Arial"/>
                <a:cs typeface="Arial"/>
                <a:sym typeface="Arial"/>
              </a:rPr>
              <a:t>Get moving!</a:t>
            </a:r>
            <a:br>
              <a:rPr lang="en-GB" sz="7000">
                <a:solidFill>
                  <a:srgbClr val="FFFFFF"/>
                </a:solidFill>
                <a:latin typeface="Arial"/>
                <a:ea typeface="Arial"/>
                <a:cs typeface="Arial"/>
                <a:sym typeface="Arial"/>
              </a:rPr>
            </a:br>
            <a:endParaRPr/>
          </a:p>
        </p:txBody>
      </p:sp>
      <p:sp>
        <p:nvSpPr>
          <p:cNvPr id="266" name="Google Shape;266;p23"/>
          <p:cNvSpPr txBox="1"/>
          <p:nvPr/>
        </p:nvSpPr>
        <p:spPr>
          <a:xfrm>
            <a:off x="444501" y="532060"/>
            <a:ext cx="2501900" cy="276999"/>
          </a:xfrm>
          <a:prstGeom prst="rect">
            <a:avLst/>
          </a:prstGeom>
          <a:noFill/>
          <a:ln>
            <a:noFill/>
          </a:ln>
        </p:spPr>
        <p:txBody>
          <a:bodyPr anchorCtr="0" anchor="t" bIns="0" lIns="0" spcFirstLastPara="1" rIns="0" wrap="square" tIns="0">
            <a:noAutofit/>
          </a:bodyPr>
          <a:lstStyle/>
          <a:p>
            <a:pPr indent="0" lvl="0" marL="12700" rtl="0" algn="l">
              <a:lnSpc>
                <a:spcPct val="100000"/>
              </a:lnSpc>
              <a:spcBef>
                <a:spcPts val="0"/>
              </a:spcBef>
              <a:spcAft>
                <a:spcPts val="0"/>
              </a:spcAft>
              <a:buNone/>
            </a:pPr>
            <a:r>
              <a:rPr b="1" i="0" lang="en-GB" sz="1800">
                <a:solidFill>
                  <a:srgbClr val="333D47"/>
                </a:solidFill>
                <a:latin typeface="Arial"/>
                <a:ea typeface="Arial"/>
                <a:cs typeface="Arial"/>
                <a:sym typeface="Arial"/>
              </a:rPr>
              <a:t>Active lifestyles</a:t>
            </a:r>
            <a:endParaRPr/>
          </a:p>
        </p:txBody>
      </p:sp>
      <p:sp>
        <p:nvSpPr>
          <p:cNvPr id="267" name="Google Shape;267;p23"/>
          <p:cNvSpPr txBox="1"/>
          <p:nvPr>
            <p:ph idx="3" type="body"/>
          </p:nvPr>
        </p:nvSpPr>
        <p:spPr>
          <a:xfrm>
            <a:off x="444499" y="3448050"/>
            <a:ext cx="6029967" cy="1047750"/>
          </a:xfrm>
          <a:prstGeom prst="rect">
            <a:avLst/>
          </a:prstGeom>
          <a:noFill/>
          <a:ln>
            <a:noFill/>
          </a:ln>
        </p:spPr>
        <p:txBody>
          <a:bodyPr anchorCtr="0" anchor="t" bIns="0" lIns="0" spcFirstLastPara="1" rIns="0" wrap="square" tIns="0">
            <a:noAutofit/>
          </a:bodyPr>
          <a:lstStyle/>
          <a:p>
            <a:pPr indent="0" lvl="0" marL="12700" rtl="0" algn="l">
              <a:lnSpc>
                <a:spcPct val="100000"/>
              </a:lnSpc>
              <a:spcBef>
                <a:spcPts val="0"/>
              </a:spcBef>
              <a:spcAft>
                <a:spcPts val="0"/>
              </a:spcAft>
              <a:buNone/>
            </a:pPr>
            <a:r>
              <a:rPr lang="en-GB"/>
              <a:t>What is ‘getting active’?</a:t>
            </a:r>
            <a:endParaRPr/>
          </a:p>
          <a:p>
            <a:pPr indent="0" lvl="0" marL="12700" rtl="0" algn="l">
              <a:lnSpc>
                <a:spcPct val="100000"/>
              </a:lnSpc>
              <a:spcBef>
                <a:spcPts val="100"/>
              </a:spcBef>
              <a:spcAft>
                <a:spcPts val="0"/>
              </a:spcAft>
              <a:buNone/>
            </a:pPr>
            <a:r>
              <a:rPr lang="en-GB"/>
              <a:t>How does it help?</a:t>
            </a:r>
            <a:endParaRPr/>
          </a:p>
        </p:txBody>
      </p:sp>
      <p:sp>
        <p:nvSpPr>
          <p:cNvPr id="268" name="Google Shape;268;p23"/>
          <p:cNvSpPr txBox="1"/>
          <p:nvPr>
            <p:ph idx="4" type="body"/>
          </p:nvPr>
        </p:nvSpPr>
        <p:spPr>
          <a:xfrm>
            <a:off x="444500" y="4727575"/>
            <a:ext cx="5420202" cy="1639124"/>
          </a:xfrm>
          <a:prstGeom prst="rect">
            <a:avLst/>
          </a:prstGeom>
          <a:noFill/>
          <a:ln>
            <a:noFill/>
          </a:ln>
        </p:spPr>
        <p:txBody>
          <a:bodyPr anchorCtr="0" anchor="t" bIns="0" lIns="0" spcFirstLastPara="1" rIns="0" wrap="square" tIns="0">
            <a:noAutofit/>
          </a:bodyPr>
          <a:lstStyle/>
          <a:p>
            <a:pPr indent="0" lvl="0" marL="12700" rtl="0" algn="l">
              <a:lnSpc>
                <a:spcPct val="100000"/>
              </a:lnSpc>
              <a:spcBef>
                <a:spcPts val="0"/>
              </a:spcBef>
              <a:spcAft>
                <a:spcPts val="0"/>
              </a:spcAft>
              <a:buNone/>
            </a:pPr>
            <a:r>
              <a:rPr lang="en-GB"/>
              <a:t>Find out what it means to get active, how it helps us and create an active school routine.</a:t>
            </a:r>
            <a:endParaRPr/>
          </a:p>
        </p:txBody>
      </p:sp>
      <p:sp>
        <p:nvSpPr>
          <p:cNvPr id="269" name="Google Shape;269;p23"/>
          <p:cNvSpPr txBox="1"/>
          <p:nvPr/>
        </p:nvSpPr>
        <p:spPr>
          <a:xfrm>
            <a:off x="3056022" y="7772400"/>
            <a:ext cx="2671010" cy="86793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None/>
            </a:pPr>
            <a:r>
              <a:rPr b="1" lang="en-GB" sz="1800">
                <a:solidFill>
                  <a:srgbClr val="D31145"/>
                </a:solidFill>
                <a:latin typeface="Arial"/>
                <a:ea typeface="Arial"/>
                <a:cs typeface="Arial"/>
                <a:sym typeface="Arial"/>
              </a:rPr>
              <a:t>Time: </a:t>
            </a:r>
            <a:r>
              <a:rPr lang="en-GB" sz="1800">
                <a:solidFill>
                  <a:srgbClr val="D31145"/>
                </a:solidFill>
                <a:latin typeface="Arial"/>
                <a:ea typeface="Arial"/>
                <a:cs typeface="Arial"/>
                <a:sym typeface="Arial"/>
              </a:rPr>
              <a:t>Approx.1 hour </a:t>
            </a:r>
            <a:br>
              <a:rPr lang="en-GB" sz="1800">
                <a:solidFill>
                  <a:srgbClr val="D31145"/>
                </a:solidFill>
                <a:latin typeface="Arial"/>
                <a:ea typeface="Arial"/>
                <a:cs typeface="Arial"/>
                <a:sym typeface="Arial"/>
              </a:rPr>
            </a:br>
            <a:r>
              <a:rPr lang="en-GB" sz="1800">
                <a:solidFill>
                  <a:srgbClr val="D31145"/>
                </a:solidFill>
                <a:latin typeface="Arial"/>
                <a:ea typeface="Arial"/>
                <a:cs typeface="Arial"/>
                <a:sym typeface="Arial"/>
              </a:rPr>
              <a:t>or 2 x 30 minutes</a:t>
            </a:r>
            <a:endParaRPr/>
          </a:p>
          <a:p>
            <a:pPr indent="0" lvl="0" marL="0" rtl="0" algn="l">
              <a:spcBef>
                <a:spcPts val="0"/>
              </a:spcBef>
              <a:spcAft>
                <a:spcPts val="0"/>
              </a:spcAft>
              <a:buNone/>
            </a:pPr>
            <a:r>
              <a:t/>
            </a:r>
            <a:endParaRPr sz="1800"/>
          </a:p>
        </p:txBody>
      </p:sp>
      <p:pic>
        <p:nvPicPr>
          <p:cNvPr id="270" name="Google Shape;270;p23"/>
          <p:cNvPicPr preferRelativeResize="0"/>
          <p:nvPr/>
        </p:nvPicPr>
        <p:blipFill rotWithShape="1">
          <a:blip r:embed="rId3">
            <a:alphaModFix/>
          </a:blip>
          <a:srcRect b="4287" l="0" r="0" t="6018"/>
          <a:stretch/>
        </p:blipFill>
        <p:spPr>
          <a:xfrm>
            <a:off x="6179661" y="0"/>
            <a:ext cx="9366428" cy="9168581"/>
          </a:xfrm>
          <a:prstGeom prst="rect">
            <a:avLst/>
          </a:prstGeom>
          <a:noFill/>
          <a:ln>
            <a:noFill/>
          </a:ln>
        </p:spPr>
      </p:pic>
      <p:sp>
        <p:nvSpPr>
          <p:cNvPr id="271" name="Google Shape;271;p23"/>
          <p:cNvSpPr/>
          <p:nvPr/>
        </p:nvSpPr>
        <p:spPr>
          <a:xfrm>
            <a:off x="457200" y="6858000"/>
            <a:ext cx="5215890" cy="609600"/>
          </a:xfrm>
          <a:custGeom>
            <a:rect b="b" l="l" r="r" t="t"/>
            <a:pathLst>
              <a:path extrusionOk="0" h="609600" w="5215890">
                <a:moveTo>
                  <a:pt x="4910670" y="0"/>
                </a:moveTo>
                <a:lnTo>
                  <a:pt x="304800" y="0"/>
                </a:ln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0" y="304800"/>
                </a:lnTo>
                <a:lnTo>
                  <a:pt x="3989" y="354240"/>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600"/>
                </a:lnTo>
                <a:lnTo>
                  <a:pt x="4910670" y="609600"/>
                </a:lnTo>
                <a:lnTo>
                  <a:pt x="4960111" y="605610"/>
                </a:lnTo>
                <a:lnTo>
                  <a:pt x="5007012" y="594061"/>
                </a:lnTo>
                <a:lnTo>
                  <a:pt x="5050744" y="575579"/>
                </a:lnTo>
                <a:lnTo>
                  <a:pt x="5090682" y="550791"/>
                </a:lnTo>
                <a:lnTo>
                  <a:pt x="5126197" y="520326"/>
                </a:lnTo>
                <a:lnTo>
                  <a:pt x="5156662" y="484811"/>
                </a:lnTo>
                <a:lnTo>
                  <a:pt x="5181450" y="444874"/>
                </a:lnTo>
                <a:lnTo>
                  <a:pt x="5199932" y="401141"/>
                </a:lnTo>
                <a:lnTo>
                  <a:pt x="5211481" y="354240"/>
                </a:lnTo>
                <a:lnTo>
                  <a:pt x="5215470" y="304800"/>
                </a:lnTo>
                <a:lnTo>
                  <a:pt x="5211481" y="255359"/>
                </a:lnTo>
                <a:lnTo>
                  <a:pt x="5199932" y="208458"/>
                </a:lnTo>
                <a:lnTo>
                  <a:pt x="5181450" y="164725"/>
                </a:lnTo>
                <a:lnTo>
                  <a:pt x="5156662" y="124788"/>
                </a:lnTo>
                <a:lnTo>
                  <a:pt x="5126197" y="89273"/>
                </a:lnTo>
                <a:lnTo>
                  <a:pt x="5090682" y="58808"/>
                </a:lnTo>
                <a:lnTo>
                  <a:pt x="5050744" y="34020"/>
                </a:lnTo>
                <a:lnTo>
                  <a:pt x="5007012" y="15538"/>
                </a:lnTo>
                <a:lnTo>
                  <a:pt x="4960111" y="3989"/>
                </a:lnTo>
                <a:lnTo>
                  <a:pt x="4910670" y="0"/>
                </a:lnTo>
                <a:close/>
              </a:path>
            </a:pathLst>
          </a:custGeom>
          <a:solidFill>
            <a:srgbClr val="FFFFFF"/>
          </a:solidFill>
          <a:ln>
            <a:noFill/>
          </a:ln>
        </p:spPr>
        <p:txBody>
          <a:bodyPr anchorCtr="0" anchor="ctr" bIns="0" lIns="0" spcFirstLastPara="1" rIns="0" wrap="square" tIns="0">
            <a:noAutofit/>
          </a:bodyPr>
          <a:lstStyle/>
          <a:p>
            <a:pPr indent="274638" lvl="0" marL="0" rtl="0" algn="l">
              <a:lnSpc>
                <a:spcPct val="90000"/>
              </a:lnSpc>
              <a:spcBef>
                <a:spcPts val="0"/>
              </a:spcBef>
              <a:spcAft>
                <a:spcPts val="0"/>
              </a:spcAft>
              <a:buNone/>
            </a:pPr>
            <a:r>
              <a:rPr b="1" i="0" lang="en-GB" sz="1800">
                <a:solidFill>
                  <a:srgbClr val="D31145"/>
                </a:solidFill>
                <a:latin typeface="Arial"/>
                <a:ea typeface="Arial"/>
                <a:cs typeface="Arial"/>
                <a:sym typeface="Arial"/>
              </a:rPr>
              <a:t>Subject: </a:t>
            </a:r>
            <a:r>
              <a:rPr i="0" lang="en-GB" sz="1800">
                <a:solidFill>
                  <a:srgbClr val="D31145"/>
                </a:solidFill>
                <a:latin typeface="Arial"/>
                <a:ea typeface="Arial"/>
                <a:cs typeface="Arial"/>
                <a:sym typeface="Arial"/>
              </a:rPr>
              <a:t>HPE, English</a:t>
            </a:r>
            <a:endParaRPr/>
          </a:p>
        </p:txBody>
      </p:sp>
      <p:sp>
        <p:nvSpPr>
          <p:cNvPr id="272" name="Google Shape;272;p23"/>
          <p:cNvSpPr/>
          <p:nvPr/>
        </p:nvSpPr>
        <p:spPr>
          <a:xfrm>
            <a:off x="457199" y="7772400"/>
            <a:ext cx="3214377" cy="609600"/>
          </a:xfrm>
          <a:custGeom>
            <a:rect b="b" l="l" r="r" t="t"/>
            <a:pathLst>
              <a:path extrusionOk="0" h="609600" w="2537460">
                <a:moveTo>
                  <a:pt x="2232393" y="0"/>
                </a:moveTo>
                <a:lnTo>
                  <a:pt x="304800" y="0"/>
                </a:ln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0" y="304800"/>
                </a:lnTo>
                <a:lnTo>
                  <a:pt x="3989" y="354240"/>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600"/>
                </a:lnTo>
                <a:lnTo>
                  <a:pt x="2232393" y="609600"/>
                </a:lnTo>
                <a:lnTo>
                  <a:pt x="2281833" y="605610"/>
                </a:lnTo>
                <a:lnTo>
                  <a:pt x="2328734" y="594061"/>
                </a:lnTo>
                <a:lnTo>
                  <a:pt x="2372467" y="575579"/>
                </a:lnTo>
                <a:lnTo>
                  <a:pt x="2412405" y="550791"/>
                </a:lnTo>
                <a:lnTo>
                  <a:pt x="2447920" y="520326"/>
                </a:lnTo>
                <a:lnTo>
                  <a:pt x="2478385" y="484811"/>
                </a:lnTo>
                <a:lnTo>
                  <a:pt x="2503172" y="444874"/>
                </a:lnTo>
                <a:lnTo>
                  <a:pt x="2521654" y="401141"/>
                </a:lnTo>
                <a:lnTo>
                  <a:pt x="2533204" y="354240"/>
                </a:lnTo>
                <a:lnTo>
                  <a:pt x="2537193" y="304800"/>
                </a:lnTo>
                <a:lnTo>
                  <a:pt x="2533204" y="255359"/>
                </a:lnTo>
                <a:lnTo>
                  <a:pt x="2521654" y="208458"/>
                </a:lnTo>
                <a:lnTo>
                  <a:pt x="2503172" y="164725"/>
                </a:lnTo>
                <a:lnTo>
                  <a:pt x="2478385" y="124788"/>
                </a:lnTo>
                <a:lnTo>
                  <a:pt x="2447920" y="89273"/>
                </a:lnTo>
                <a:lnTo>
                  <a:pt x="2412405" y="58808"/>
                </a:lnTo>
                <a:lnTo>
                  <a:pt x="2372467" y="34020"/>
                </a:lnTo>
                <a:lnTo>
                  <a:pt x="2328734" y="15538"/>
                </a:lnTo>
                <a:lnTo>
                  <a:pt x="2281833" y="3989"/>
                </a:lnTo>
                <a:lnTo>
                  <a:pt x="2232393" y="0"/>
                </a:lnTo>
                <a:close/>
              </a:path>
            </a:pathLst>
          </a:custGeom>
          <a:solidFill>
            <a:srgbClr val="FFFFFF"/>
          </a:solidFill>
          <a:ln>
            <a:noFill/>
          </a:ln>
        </p:spPr>
        <p:txBody>
          <a:bodyPr anchorCtr="0" anchor="ctr" bIns="0" lIns="0" spcFirstLastPara="1" rIns="0" wrap="square" tIns="0">
            <a:noAutofit/>
          </a:bodyPr>
          <a:lstStyle/>
          <a:p>
            <a:pPr indent="274638" lvl="0" marL="0" rtl="0" algn="l">
              <a:lnSpc>
                <a:spcPct val="90000"/>
              </a:lnSpc>
              <a:spcBef>
                <a:spcPts val="0"/>
              </a:spcBef>
              <a:spcAft>
                <a:spcPts val="0"/>
              </a:spcAft>
              <a:buNone/>
            </a:pPr>
            <a:r>
              <a:rPr b="1" lang="en-GB" sz="1800">
                <a:solidFill>
                  <a:srgbClr val="D31145"/>
                </a:solidFill>
                <a:latin typeface="Arial"/>
                <a:ea typeface="Arial"/>
                <a:cs typeface="Arial"/>
                <a:sym typeface="Arial"/>
              </a:rPr>
              <a:t>Years: </a:t>
            </a:r>
            <a:r>
              <a:rPr lang="en-GB" sz="1800">
                <a:solidFill>
                  <a:srgbClr val="D31145"/>
                </a:solidFill>
                <a:latin typeface="Arial"/>
                <a:ea typeface="Arial"/>
                <a:cs typeface="Arial"/>
                <a:sym typeface="Arial"/>
              </a:rPr>
              <a:t>F–2</a:t>
            </a:r>
            <a:endParaRPr sz="1800">
              <a:solidFill>
                <a:srgbClr val="D31145"/>
              </a:solidFill>
              <a:latin typeface="Arial"/>
              <a:ea typeface="Arial"/>
              <a:cs typeface="Arial"/>
              <a:sym typeface="Arial"/>
            </a:endParaRPr>
          </a:p>
        </p:txBody>
      </p:sp>
      <p:sp>
        <p:nvSpPr>
          <p:cNvPr id="273" name="Google Shape;273;p23"/>
          <p:cNvSpPr/>
          <p:nvPr/>
        </p:nvSpPr>
        <p:spPr>
          <a:xfrm>
            <a:off x="3792153" y="7796812"/>
            <a:ext cx="3214377" cy="563130"/>
          </a:xfrm>
          <a:custGeom>
            <a:rect b="b" l="l" r="r" t="t"/>
            <a:pathLst>
              <a:path extrusionOk="0" h="609600" w="2537460">
                <a:moveTo>
                  <a:pt x="2232393" y="0"/>
                </a:moveTo>
                <a:lnTo>
                  <a:pt x="304800" y="0"/>
                </a:ln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0" y="304800"/>
                </a:lnTo>
                <a:lnTo>
                  <a:pt x="3989" y="354240"/>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600"/>
                </a:lnTo>
                <a:lnTo>
                  <a:pt x="2232393" y="609600"/>
                </a:lnTo>
                <a:lnTo>
                  <a:pt x="2281833" y="605610"/>
                </a:lnTo>
                <a:lnTo>
                  <a:pt x="2328734" y="594061"/>
                </a:lnTo>
                <a:lnTo>
                  <a:pt x="2372467" y="575579"/>
                </a:lnTo>
                <a:lnTo>
                  <a:pt x="2412405" y="550791"/>
                </a:lnTo>
                <a:lnTo>
                  <a:pt x="2447920" y="520326"/>
                </a:lnTo>
                <a:lnTo>
                  <a:pt x="2478385" y="484811"/>
                </a:lnTo>
                <a:lnTo>
                  <a:pt x="2503172" y="444874"/>
                </a:lnTo>
                <a:lnTo>
                  <a:pt x="2521654" y="401141"/>
                </a:lnTo>
                <a:lnTo>
                  <a:pt x="2533204" y="354240"/>
                </a:lnTo>
                <a:lnTo>
                  <a:pt x="2537193" y="304800"/>
                </a:lnTo>
                <a:lnTo>
                  <a:pt x="2533204" y="255359"/>
                </a:lnTo>
                <a:lnTo>
                  <a:pt x="2521654" y="208458"/>
                </a:lnTo>
                <a:lnTo>
                  <a:pt x="2503172" y="164725"/>
                </a:lnTo>
                <a:lnTo>
                  <a:pt x="2478385" y="124788"/>
                </a:lnTo>
                <a:lnTo>
                  <a:pt x="2447920" y="89273"/>
                </a:lnTo>
                <a:lnTo>
                  <a:pt x="2412405" y="58808"/>
                </a:lnTo>
                <a:lnTo>
                  <a:pt x="2372467" y="34020"/>
                </a:lnTo>
                <a:lnTo>
                  <a:pt x="2328734" y="15538"/>
                </a:lnTo>
                <a:lnTo>
                  <a:pt x="2281833" y="3989"/>
                </a:lnTo>
                <a:lnTo>
                  <a:pt x="2232393" y="0"/>
                </a:lnTo>
                <a:close/>
              </a:path>
            </a:pathLst>
          </a:custGeom>
          <a:solidFill>
            <a:srgbClr val="FFFFFF"/>
          </a:solidFill>
          <a:ln>
            <a:noFill/>
          </a:ln>
        </p:spPr>
        <p:txBody>
          <a:bodyPr anchorCtr="0" anchor="ctr" bIns="0" lIns="0" spcFirstLastPara="1" rIns="0" wrap="square" tIns="0">
            <a:noAutofit/>
          </a:bodyPr>
          <a:lstStyle/>
          <a:p>
            <a:pPr indent="0" lvl="0" marL="0" rtl="0" algn="ctr">
              <a:lnSpc>
                <a:spcPct val="90000"/>
              </a:lnSpc>
              <a:spcBef>
                <a:spcPts val="0"/>
              </a:spcBef>
              <a:spcAft>
                <a:spcPts val="0"/>
              </a:spcAft>
              <a:buNone/>
            </a:pPr>
            <a:r>
              <a:t/>
            </a:r>
            <a:endParaRPr sz="1600">
              <a:solidFill>
                <a:srgbClr val="D31145"/>
              </a:solidFill>
              <a:latin typeface="Arial"/>
              <a:ea typeface="Arial"/>
              <a:cs typeface="Arial"/>
              <a:sym typeface="Arial"/>
            </a:endParaRPr>
          </a:p>
        </p:txBody>
      </p:sp>
      <p:sp>
        <p:nvSpPr>
          <p:cNvPr id="274" name="Google Shape;274;p23"/>
          <p:cNvSpPr txBox="1"/>
          <p:nvPr/>
        </p:nvSpPr>
        <p:spPr>
          <a:xfrm>
            <a:off x="3934840" y="7796812"/>
            <a:ext cx="2671010" cy="86793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None/>
            </a:pPr>
            <a:r>
              <a:rPr b="1" lang="en-GB" sz="1800">
                <a:solidFill>
                  <a:srgbClr val="D31145"/>
                </a:solidFill>
                <a:latin typeface="Arial"/>
                <a:ea typeface="Arial"/>
                <a:cs typeface="Arial"/>
                <a:sym typeface="Arial"/>
              </a:rPr>
              <a:t>Time: </a:t>
            </a:r>
            <a:r>
              <a:rPr lang="en-GB" sz="1800">
                <a:solidFill>
                  <a:srgbClr val="D31145"/>
                </a:solidFill>
                <a:latin typeface="Arial"/>
                <a:ea typeface="Arial"/>
                <a:cs typeface="Arial"/>
                <a:sym typeface="Arial"/>
              </a:rPr>
              <a:t>Approx.1 hour</a:t>
            </a:r>
            <a:endParaRPr/>
          </a:p>
          <a:p>
            <a:pPr indent="0" lvl="0" marL="0" rtl="0" algn="ctr">
              <a:lnSpc>
                <a:spcPct val="90000"/>
              </a:lnSpc>
              <a:spcBef>
                <a:spcPts val="0"/>
              </a:spcBef>
              <a:spcAft>
                <a:spcPts val="0"/>
              </a:spcAft>
              <a:buNone/>
            </a:pPr>
            <a:r>
              <a:rPr lang="en-GB" sz="1800">
                <a:solidFill>
                  <a:srgbClr val="D31145"/>
                </a:solidFill>
                <a:latin typeface="Arial"/>
                <a:ea typeface="Arial"/>
                <a:cs typeface="Arial"/>
                <a:sym typeface="Arial"/>
              </a:rPr>
              <a:t>or 2 x 30 minutes</a:t>
            </a:r>
            <a:endParaRPr/>
          </a:p>
          <a:p>
            <a:pPr indent="0" lvl="0" marL="0" rtl="0" algn="l">
              <a:spcBef>
                <a:spcPts val="0"/>
              </a:spcBef>
              <a:spcAft>
                <a:spcPts val="0"/>
              </a:spcAft>
              <a:buNone/>
            </a:pPr>
            <a:r>
              <a:t/>
            </a:r>
            <a:endParaRPr sz="1800"/>
          </a:p>
        </p:txBody>
      </p:sp>
      <p:pic>
        <p:nvPicPr>
          <p:cNvPr id="275" name="Google Shape;275;p23" title="Screenshot 2026-05-22 at 4.18.03 pm.png"/>
          <p:cNvPicPr preferRelativeResize="0"/>
          <p:nvPr/>
        </p:nvPicPr>
        <p:blipFill>
          <a:blip r:embed="rId4">
            <a:alphaModFix/>
          </a:blip>
          <a:stretch>
            <a:fillRect/>
          </a:stretch>
        </p:blipFill>
        <p:spPr>
          <a:xfrm>
            <a:off x="13758326" y="7467600"/>
            <a:ext cx="2091900" cy="142685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2"/>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How does getting active make us feel?</a:t>
            </a:r>
            <a:endParaRPr/>
          </a:p>
        </p:txBody>
      </p:sp>
      <p:sp>
        <p:nvSpPr>
          <p:cNvPr id="410" name="Google Shape;410;p32"/>
          <p:cNvSpPr txBox="1"/>
          <p:nvPr/>
        </p:nvSpPr>
        <p:spPr>
          <a:xfrm>
            <a:off x="13737771" y="289965"/>
            <a:ext cx="2213429" cy="659200"/>
          </a:xfrm>
          <a:prstGeom prst="rect">
            <a:avLst/>
          </a:prstGeom>
          <a:noFill/>
          <a:ln>
            <a:noFill/>
          </a:ln>
        </p:spPr>
        <p:txBody>
          <a:bodyPr anchorCtr="0" anchor="t" bIns="0" lIns="0" spcFirstLastPara="1" rIns="0" wrap="square" tIns="0">
            <a:noAutofit/>
          </a:bodyPr>
          <a:lstStyle/>
          <a:p>
            <a:pPr indent="0" lvl="0" marL="12700" rtl="0" algn="r">
              <a:lnSpc>
                <a:spcPct val="100000"/>
              </a:lnSpc>
              <a:spcBef>
                <a:spcPts val="0"/>
              </a:spcBef>
              <a:spcAft>
                <a:spcPts val="0"/>
              </a:spcAft>
              <a:buNone/>
            </a:pPr>
            <a:r>
              <a:rPr b="1" i="0" lang="en-GB" sz="1800">
                <a:solidFill>
                  <a:schemeClr val="dk2"/>
                </a:solidFill>
                <a:latin typeface="Arial"/>
                <a:ea typeface="Arial"/>
                <a:cs typeface="Arial"/>
                <a:sym typeface="Arial"/>
              </a:rPr>
              <a:t>Activity 2:</a:t>
            </a:r>
            <a:br>
              <a:rPr b="1" i="0" lang="en-GB" sz="1800">
                <a:solidFill>
                  <a:schemeClr val="dk2"/>
                </a:solidFill>
                <a:latin typeface="Arial"/>
                <a:ea typeface="Arial"/>
                <a:cs typeface="Arial"/>
                <a:sym typeface="Arial"/>
              </a:rPr>
            </a:br>
            <a:r>
              <a:rPr b="1" i="0" lang="en-GB" sz="1800">
                <a:solidFill>
                  <a:schemeClr val="dk2"/>
                </a:solidFill>
                <a:latin typeface="Arial"/>
                <a:ea typeface="Arial"/>
                <a:cs typeface="Arial"/>
                <a:sym typeface="Arial"/>
              </a:rPr>
              <a:t>Why get active?</a:t>
            </a:r>
            <a:endParaRPr b="1" i="0" sz="1800">
              <a:solidFill>
                <a:schemeClr val="dk2"/>
              </a:solidFill>
              <a:latin typeface="Arial"/>
              <a:ea typeface="Arial"/>
              <a:cs typeface="Arial"/>
              <a:sym typeface="Arial"/>
            </a:endParaRPr>
          </a:p>
        </p:txBody>
      </p:sp>
      <p:sp>
        <p:nvSpPr>
          <p:cNvPr id="411" name="Google Shape;411;p32"/>
          <p:cNvSpPr txBox="1"/>
          <p:nvPr>
            <p:ph idx="5" type="body"/>
          </p:nvPr>
        </p:nvSpPr>
        <p:spPr>
          <a:xfrm>
            <a:off x="444500" y="1437464"/>
            <a:ext cx="9512300" cy="533400"/>
          </a:xfrm>
          <a:prstGeom prst="rect">
            <a:avLst/>
          </a:prstGeom>
          <a:noFill/>
          <a:ln>
            <a:noFill/>
          </a:ln>
        </p:spPr>
        <p:txBody>
          <a:bodyPr anchorCtr="0" anchor="t" bIns="0" lIns="0" spcFirstLastPara="1" rIns="0" wrap="square" tIns="0">
            <a:noAutofit/>
          </a:bodyPr>
          <a:lstStyle/>
          <a:p>
            <a:pPr indent="0" lvl="0" marL="12700" marR="5080" rtl="0" algn="l">
              <a:lnSpc>
                <a:spcPct val="100000"/>
              </a:lnSpc>
              <a:spcBef>
                <a:spcPts val="0"/>
              </a:spcBef>
              <a:spcAft>
                <a:spcPts val="0"/>
              </a:spcAft>
              <a:buNone/>
            </a:pPr>
            <a:r>
              <a:rPr lang="en-GB"/>
              <a:t>Do each activity for one minute.</a:t>
            </a:r>
            <a:endParaRPr/>
          </a:p>
        </p:txBody>
      </p:sp>
      <p:sp>
        <p:nvSpPr>
          <p:cNvPr id="412" name="Google Shape;412;p32"/>
          <p:cNvSpPr/>
          <p:nvPr/>
        </p:nvSpPr>
        <p:spPr>
          <a:xfrm>
            <a:off x="444499" y="2362200"/>
            <a:ext cx="3187701" cy="762000"/>
          </a:xfrm>
          <a:prstGeom prst="roundRect">
            <a:avLst>
              <a:gd fmla="val 16667" name="adj"/>
            </a:avLst>
          </a:prstGeom>
          <a:solidFill>
            <a:srgbClr val="F4F2F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13" name="Google Shape;413;p32"/>
          <p:cNvSpPr txBox="1"/>
          <p:nvPr/>
        </p:nvSpPr>
        <p:spPr>
          <a:xfrm>
            <a:off x="444499" y="2540730"/>
            <a:ext cx="3187701" cy="533400"/>
          </a:xfrm>
          <a:prstGeom prst="rect">
            <a:avLst/>
          </a:prstGeom>
          <a:noFill/>
          <a:ln>
            <a:noFill/>
          </a:ln>
        </p:spPr>
        <p:txBody>
          <a:bodyPr anchorCtr="0" anchor="t" bIns="0" lIns="0" spcFirstLastPara="1" rIns="0" wrap="square" tIns="0">
            <a:noAutofit/>
          </a:bodyPr>
          <a:lstStyle/>
          <a:p>
            <a:pPr indent="0" lvl="0" marL="12700" marR="5080" rtl="0" algn="ctr">
              <a:lnSpc>
                <a:spcPct val="100000"/>
              </a:lnSpc>
              <a:spcBef>
                <a:spcPts val="0"/>
              </a:spcBef>
              <a:spcAft>
                <a:spcPts val="0"/>
              </a:spcAft>
              <a:buNone/>
            </a:pPr>
            <a:r>
              <a:rPr b="0" i="0" lang="en-GB" sz="2600">
                <a:solidFill>
                  <a:srgbClr val="333D47"/>
                </a:solidFill>
                <a:latin typeface="Arial"/>
                <a:ea typeface="Arial"/>
                <a:cs typeface="Arial"/>
                <a:sym typeface="Arial"/>
              </a:rPr>
              <a:t>Glide like an eagle</a:t>
            </a:r>
            <a:endParaRPr/>
          </a:p>
        </p:txBody>
      </p:sp>
      <p:sp>
        <p:nvSpPr>
          <p:cNvPr id="414" name="Google Shape;414;p32"/>
          <p:cNvSpPr/>
          <p:nvPr/>
        </p:nvSpPr>
        <p:spPr>
          <a:xfrm>
            <a:off x="4265385" y="2362200"/>
            <a:ext cx="4294415" cy="762000"/>
          </a:xfrm>
          <a:prstGeom prst="roundRect">
            <a:avLst>
              <a:gd fmla="val 16667" name="adj"/>
            </a:avLst>
          </a:prstGeom>
          <a:solidFill>
            <a:srgbClr val="F4F2F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15" name="Google Shape;415;p32"/>
          <p:cNvSpPr txBox="1"/>
          <p:nvPr/>
        </p:nvSpPr>
        <p:spPr>
          <a:xfrm>
            <a:off x="4265385" y="2540730"/>
            <a:ext cx="4294415" cy="533400"/>
          </a:xfrm>
          <a:prstGeom prst="rect">
            <a:avLst/>
          </a:prstGeom>
          <a:noFill/>
          <a:ln>
            <a:noFill/>
          </a:ln>
        </p:spPr>
        <p:txBody>
          <a:bodyPr anchorCtr="0" anchor="t" bIns="0" lIns="0" spcFirstLastPara="1" rIns="0" wrap="square" tIns="0">
            <a:noAutofit/>
          </a:bodyPr>
          <a:lstStyle/>
          <a:p>
            <a:pPr indent="0" lvl="0" marL="12700" marR="5080" rtl="0" algn="ctr">
              <a:lnSpc>
                <a:spcPct val="100000"/>
              </a:lnSpc>
              <a:spcBef>
                <a:spcPts val="0"/>
              </a:spcBef>
              <a:spcAft>
                <a:spcPts val="0"/>
              </a:spcAft>
              <a:buNone/>
            </a:pPr>
            <a:r>
              <a:rPr b="0" i="0" lang="en-GB" sz="2600">
                <a:solidFill>
                  <a:srgbClr val="333D47"/>
                </a:solidFill>
                <a:latin typeface="Arial"/>
                <a:ea typeface="Arial"/>
                <a:cs typeface="Arial"/>
                <a:sym typeface="Arial"/>
              </a:rPr>
              <a:t>Crawl like a caterpillar</a:t>
            </a:r>
            <a:endParaRPr/>
          </a:p>
        </p:txBody>
      </p:sp>
      <p:sp>
        <p:nvSpPr>
          <p:cNvPr id="416" name="Google Shape;416;p32"/>
          <p:cNvSpPr/>
          <p:nvPr/>
        </p:nvSpPr>
        <p:spPr>
          <a:xfrm>
            <a:off x="9200242" y="2362200"/>
            <a:ext cx="3797301" cy="762000"/>
          </a:xfrm>
          <a:prstGeom prst="roundRect">
            <a:avLst>
              <a:gd fmla="val 16667" name="adj"/>
            </a:avLst>
          </a:prstGeom>
          <a:solidFill>
            <a:srgbClr val="F4F2F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
        <p:nvSpPr>
          <p:cNvPr id="417" name="Google Shape;417;p32"/>
          <p:cNvSpPr txBox="1"/>
          <p:nvPr/>
        </p:nvSpPr>
        <p:spPr>
          <a:xfrm>
            <a:off x="9200242" y="2540730"/>
            <a:ext cx="3797301" cy="533400"/>
          </a:xfrm>
          <a:prstGeom prst="rect">
            <a:avLst/>
          </a:prstGeom>
          <a:noFill/>
          <a:ln>
            <a:noFill/>
          </a:ln>
        </p:spPr>
        <p:txBody>
          <a:bodyPr anchorCtr="0" anchor="t" bIns="0" lIns="0" spcFirstLastPara="1" rIns="0" wrap="square" tIns="0">
            <a:noAutofit/>
          </a:bodyPr>
          <a:lstStyle/>
          <a:p>
            <a:pPr indent="0" lvl="0" marL="12700" marR="5080" rtl="0" algn="ctr">
              <a:lnSpc>
                <a:spcPct val="100000"/>
              </a:lnSpc>
              <a:spcBef>
                <a:spcPts val="0"/>
              </a:spcBef>
              <a:spcAft>
                <a:spcPts val="0"/>
              </a:spcAft>
              <a:buNone/>
            </a:pPr>
            <a:r>
              <a:rPr b="0" i="0" lang="en-GB" sz="2600">
                <a:solidFill>
                  <a:srgbClr val="333D47"/>
                </a:solidFill>
                <a:latin typeface="Arial"/>
                <a:ea typeface="Arial"/>
                <a:cs typeface="Arial"/>
                <a:sym typeface="Arial"/>
              </a:rPr>
              <a:t>Hop like a rabbit</a:t>
            </a:r>
            <a:endParaRPr/>
          </a:p>
        </p:txBody>
      </p:sp>
      <p:sp>
        <p:nvSpPr>
          <p:cNvPr id="418" name="Google Shape;418;p32"/>
          <p:cNvSpPr txBox="1"/>
          <p:nvPr/>
        </p:nvSpPr>
        <p:spPr>
          <a:xfrm>
            <a:off x="444500" y="3702321"/>
            <a:ext cx="9512300" cy="533400"/>
          </a:xfrm>
          <a:prstGeom prst="rect">
            <a:avLst/>
          </a:prstGeom>
          <a:noFill/>
          <a:ln>
            <a:noFill/>
          </a:ln>
        </p:spPr>
        <p:txBody>
          <a:bodyPr anchorCtr="0" anchor="t" bIns="0" lIns="0" spcFirstLastPara="1" rIns="0" wrap="square" tIns="0">
            <a:noAutofit/>
          </a:bodyPr>
          <a:lstStyle/>
          <a:p>
            <a:pPr indent="0" lvl="0" marL="12700" marR="5080" rtl="0" algn="l">
              <a:lnSpc>
                <a:spcPct val="100000"/>
              </a:lnSpc>
              <a:spcBef>
                <a:spcPts val="0"/>
              </a:spcBef>
              <a:spcAft>
                <a:spcPts val="0"/>
              </a:spcAft>
              <a:buNone/>
            </a:pPr>
            <a:r>
              <a:rPr b="1" i="0" lang="en-GB" sz="2600">
                <a:solidFill>
                  <a:srgbClr val="333D47"/>
                </a:solidFill>
                <a:latin typeface="Arial"/>
                <a:ea typeface="Arial"/>
                <a:cs typeface="Arial"/>
                <a:sym typeface="Arial"/>
              </a:rPr>
              <a:t>After each activity: </a:t>
            </a:r>
            <a:endParaRPr/>
          </a:p>
        </p:txBody>
      </p:sp>
      <p:pic>
        <p:nvPicPr>
          <p:cNvPr descr="Image of a girl with her eyes closed." id="419" name="Google Shape;419;p32"/>
          <p:cNvPicPr preferRelativeResize="0"/>
          <p:nvPr>
            <p:ph idx="2" type="pic"/>
          </p:nvPr>
        </p:nvPicPr>
        <p:blipFill rotWithShape="1">
          <a:blip r:embed="rId3">
            <a:alphaModFix/>
          </a:blip>
          <a:srcRect b="0" l="0" r="0" t="0"/>
          <a:stretch/>
        </p:blipFill>
        <p:spPr>
          <a:xfrm>
            <a:off x="448279" y="4419600"/>
            <a:ext cx="3798472" cy="3352800"/>
          </a:xfrm>
          <a:prstGeom prst="roundRect">
            <a:avLst>
              <a:gd fmla="val 4113" name="adj"/>
            </a:avLst>
          </a:prstGeom>
          <a:noFill/>
          <a:ln>
            <a:noFill/>
          </a:ln>
        </p:spPr>
      </p:pic>
      <p:sp>
        <p:nvSpPr>
          <p:cNvPr id="420" name="Google Shape;420;p32"/>
          <p:cNvSpPr/>
          <p:nvPr/>
        </p:nvSpPr>
        <p:spPr>
          <a:xfrm>
            <a:off x="448280" y="6858000"/>
            <a:ext cx="3798472" cy="914400"/>
          </a:xfrm>
          <a:prstGeom prst="round2SameRect">
            <a:avLst>
              <a:gd fmla="val 0" name="adj1"/>
              <a:gd fmla="val 15972" name="adj2"/>
            </a:avLst>
          </a:prstGeom>
          <a:solidFill>
            <a:srgbClr val="D31145"/>
          </a:solidFill>
          <a:ln>
            <a:noFill/>
          </a:ln>
        </p:spPr>
        <p:txBody>
          <a:bodyPr anchorCtr="0" anchor="ctr" bIns="45700" lIns="91425" spcFirstLastPara="1" rIns="91425" wrap="square" tIns="45700">
            <a:noAutofit/>
          </a:bodyPr>
          <a:lstStyle/>
          <a:p>
            <a:pPr indent="0" lvl="0" marL="12700" rtl="0" algn="ctr">
              <a:lnSpc>
                <a:spcPct val="100000"/>
              </a:lnSpc>
              <a:spcBef>
                <a:spcPts val="0"/>
              </a:spcBef>
              <a:spcAft>
                <a:spcPts val="0"/>
              </a:spcAft>
              <a:buNone/>
            </a:pPr>
            <a:r>
              <a:rPr b="1" lang="en-GB" sz="2400">
                <a:solidFill>
                  <a:srgbClr val="FFFFFF"/>
                </a:solidFill>
                <a:latin typeface="Arial"/>
                <a:ea typeface="Arial"/>
                <a:cs typeface="Arial"/>
                <a:sym typeface="Arial"/>
              </a:rPr>
              <a:t>What do you feel?</a:t>
            </a:r>
            <a:endParaRPr sz="2400">
              <a:solidFill>
                <a:schemeClr val="lt1"/>
              </a:solidFill>
              <a:latin typeface="Arial"/>
              <a:ea typeface="Arial"/>
              <a:cs typeface="Arial"/>
              <a:sym typeface="Arial"/>
            </a:endParaRPr>
          </a:p>
        </p:txBody>
      </p:sp>
      <p:pic>
        <p:nvPicPr>
          <p:cNvPr descr="Image of a boy with a magnifying glass." id="421" name="Google Shape;421;p32"/>
          <p:cNvPicPr preferRelativeResize="0"/>
          <p:nvPr>
            <p:ph idx="3" type="pic"/>
          </p:nvPr>
        </p:nvPicPr>
        <p:blipFill rotWithShape="1">
          <a:blip r:embed="rId4">
            <a:alphaModFix/>
          </a:blip>
          <a:srcRect b="0" l="0" r="0" t="0"/>
          <a:stretch/>
        </p:blipFill>
        <p:spPr>
          <a:xfrm>
            <a:off x="4470400" y="4419600"/>
            <a:ext cx="3798472" cy="3352800"/>
          </a:xfrm>
          <a:prstGeom prst="roundRect">
            <a:avLst>
              <a:gd fmla="val 4113" name="adj"/>
            </a:avLst>
          </a:prstGeom>
          <a:noFill/>
          <a:ln>
            <a:noFill/>
          </a:ln>
        </p:spPr>
      </p:pic>
      <p:sp>
        <p:nvSpPr>
          <p:cNvPr id="422" name="Google Shape;422;p32"/>
          <p:cNvSpPr/>
          <p:nvPr/>
        </p:nvSpPr>
        <p:spPr>
          <a:xfrm>
            <a:off x="4470400" y="6858000"/>
            <a:ext cx="3798472" cy="914400"/>
          </a:xfrm>
          <a:prstGeom prst="round2SameRect">
            <a:avLst>
              <a:gd fmla="val 0" name="adj1"/>
              <a:gd fmla="val 15972" name="adj2"/>
            </a:avLst>
          </a:prstGeom>
          <a:solidFill>
            <a:srgbClr val="D31145"/>
          </a:solidFill>
          <a:ln>
            <a:noFill/>
          </a:ln>
        </p:spPr>
        <p:txBody>
          <a:bodyPr anchorCtr="0" anchor="ctr" bIns="45700" lIns="91425" spcFirstLastPara="1" rIns="91425" wrap="square" tIns="45700">
            <a:noAutofit/>
          </a:bodyPr>
          <a:lstStyle/>
          <a:p>
            <a:pPr indent="0" lvl="0" marL="12700" rtl="0" algn="ctr">
              <a:spcBef>
                <a:spcPts val="0"/>
              </a:spcBef>
              <a:spcAft>
                <a:spcPts val="0"/>
              </a:spcAft>
              <a:buNone/>
            </a:pPr>
            <a:r>
              <a:rPr b="1" lang="en-GB" sz="2400">
                <a:solidFill>
                  <a:srgbClr val="FFFFFF"/>
                </a:solidFill>
                <a:latin typeface="Arial"/>
                <a:ea typeface="Arial"/>
                <a:cs typeface="Arial"/>
                <a:sym typeface="Arial"/>
              </a:rPr>
              <a:t>What do you see?</a:t>
            </a:r>
            <a:endParaRPr b="1" sz="2400">
              <a:solidFill>
                <a:srgbClr val="FFFFFF"/>
              </a:solidFill>
              <a:latin typeface="Arial"/>
              <a:ea typeface="Arial"/>
              <a:cs typeface="Arial"/>
              <a:sym typeface="Arial"/>
            </a:endParaRPr>
          </a:p>
        </p:txBody>
      </p:sp>
      <p:pic>
        <p:nvPicPr>
          <p:cNvPr descr="Image of girl listening. " id="423" name="Google Shape;423;p32"/>
          <p:cNvPicPr preferRelativeResize="0"/>
          <p:nvPr>
            <p:ph idx="4" type="pic"/>
          </p:nvPr>
        </p:nvPicPr>
        <p:blipFill rotWithShape="1">
          <a:blip r:embed="rId5">
            <a:alphaModFix/>
          </a:blip>
          <a:srcRect b="-19852" l="0" r="0" t="0"/>
          <a:stretch/>
        </p:blipFill>
        <p:spPr>
          <a:xfrm>
            <a:off x="8510515" y="4419600"/>
            <a:ext cx="3797301" cy="3352800"/>
          </a:xfrm>
          <a:prstGeom prst="roundRect">
            <a:avLst>
              <a:gd fmla="val 4113" name="adj"/>
            </a:avLst>
          </a:prstGeom>
          <a:noFill/>
          <a:ln>
            <a:noFill/>
          </a:ln>
        </p:spPr>
      </p:pic>
      <p:sp>
        <p:nvSpPr>
          <p:cNvPr id="424" name="Google Shape;424;p32"/>
          <p:cNvSpPr/>
          <p:nvPr/>
        </p:nvSpPr>
        <p:spPr>
          <a:xfrm>
            <a:off x="8509000" y="6858000"/>
            <a:ext cx="3798472" cy="914400"/>
          </a:xfrm>
          <a:prstGeom prst="round2SameRect">
            <a:avLst>
              <a:gd fmla="val 0" name="adj1"/>
              <a:gd fmla="val 15972" name="adj2"/>
            </a:avLst>
          </a:prstGeom>
          <a:solidFill>
            <a:srgbClr val="D31145"/>
          </a:solidFill>
          <a:ln>
            <a:noFill/>
          </a:ln>
        </p:spPr>
        <p:txBody>
          <a:bodyPr anchorCtr="0" anchor="ctr" bIns="45700" lIns="91425" spcFirstLastPara="1" rIns="91425" wrap="square" tIns="45700">
            <a:noAutofit/>
          </a:bodyPr>
          <a:lstStyle/>
          <a:p>
            <a:pPr indent="0" lvl="0" marL="12700" rtl="0" algn="ctr">
              <a:spcBef>
                <a:spcPts val="0"/>
              </a:spcBef>
              <a:spcAft>
                <a:spcPts val="0"/>
              </a:spcAft>
              <a:buNone/>
            </a:pPr>
            <a:r>
              <a:rPr b="1" lang="en-GB" sz="2400">
                <a:solidFill>
                  <a:srgbClr val="FFFFFF"/>
                </a:solidFill>
                <a:latin typeface="Arial"/>
                <a:ea typeface="Arial"/>
                <a:cs typeface="Arial"/>
                <a:sym typeface="Arial"/>
              </a:rPr>
              <a:t>What do you hear?</a:t>
            </a:r>
            <a:endParaRPr b="1" sz="2400">
              <a:solidFill>
                <a:srgbClr val="FFFFFF"/>
              </a:solidFill>
              <a:latin typeface="Arial"/>
              <a:ea typeface="Arial"/>
              <a:cs typeface="Arial"/>
              <a:sym typeface="Arial"/>
            </a:endParaRPr>
          </a:p>
        </p:txBody>
      </p:sp>
      <p:sp>
        <p:nvSpPr>
          <p:cNvPr id="425" name="Google Shape;425;p32"/>
          <p:cNvSpPr txBox="1"/>
          <p:nvPr/>
        </p:nvSpPr>
        <p:spPr>
          <a:xfrm>
            <a:off x="13995400" y="4908280"/>
            <a:ext cx="1481968"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GB" sz="1800">
                <a:solidFill>
                  <a:schemeClr val="lt1"/>
                </a:solidFill>
              </a:rPr>
              <a:t>Extension</a:t>
            </a:r>
            <a:endParaRPr b="1" sz="1800">
              <a:solidFill>
                <a:schemeClr val="lt1"/>
              </a:solidFill>
            </a:endParaRPr>
          </a:p>
        </p:txBody>
      </p:sp>
      <p:sp>
        <p:nvSpPr>
          <p:cNvPr id="426" name="Google Shape;426;p32"/>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fld id="{00000000-1234-1234-1234-123412341234}" type="slidenum">
              <a:rPr lang="en-GB"/>
              <a:t>‹#›</a:t>
            </a:fld>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3"/>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Match the benefit to the picture </a:t>
            </a:r>
            <a:endParaRPr/>
          </a:p>
        </p:txBody>
      </p:sp>
      <p:grpSp>
        <p:nvGrpSpPr>
          <p:cNvPr id="433" name="Google Shape;433;p33"/>
          <p:cNvGrpSpPr/>
          <p:nvPr/>
        </p:nvGrpSpPr>
        <p:grpSpPr>
          <a:xfrm>
            <a:off x="4438585" y="250055"/>
            <a:ext cx="8347190" cy="7238949"/>
            <a:chOff x="4438585" y="250055"/>
            <a:chExt cx="8347190" cy="7238949"/>
          </a:xfrm>
        </p:grpSpPr>
        <p:grpSp>
          <p:nvGrpSpPr>
            <p:cNvPr id="434" name="Google Shape;434;p33"/>
            <p:cNvGrpSpPr/>
            <p:nvPr/>
          </p:nvGrpSpPr>
          <p:grpSpPr>
            <a:xfrm flipH="1" rot="9407613">
              <a:off x="5483339" y="5313437"/>
              <a:ext cx="4856253" cy="1183161"/>
              <a:chOff x="7110278" y="6525074"/>
              <a:chExt cx="3556369" cy="879107"/>
            </a:xfrm>
          </p:grpSpPr>
          <p:sp>
            <p:nvSpPr>
              <p:cNvPr id="435" name="Google Shape;435;p33"/>
              <p:cNvSpPr/>
              <p:nvPr/>
            </p:nvSpPr>
            <p:spPr>
              <a:xfrm rot="267773">
                <a:off x="10550689" y="7022365"/>
                <a:ext cx="97790" cy="137795"/>
              </a:xfrm>
              <a:custGeom>
                <a:rect b="b" l="l" r="r" t="t"/>
                <a:pathLst>
                  <a:path extrusionOk="0" h="137795" w="97790">
                    <a:moveTo>
                      <a:pt x="46393" y="0"/>
                    </a:moveTo>
                    <a:lnTo>
                      <a:pt x="97294" y="93827"/>
                    </a:lnTo>
                    <a:lnTo>
                      <a:pt x="0" y="137769"/>
                    </a:lnTo>
                  </a:path>
                </a:pathLst>
              </a:custGeom>
              <a:noFill/>
              <a:ln cap="flat" cmpd="sng" w="381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36" name="Google Shape;436;p33"/>
              <p:cNvSpPr/>
              <p:nvPr/>
            </p:nvSpPr>
            <p:spPr>
              <a:xfrm rot="267773">
                <a:off x="7128561" y="6661097"/>
                <a:ext cx="3519804" cy="607060"/>
              </a:xfrm>
              <a:custGeom>
                <a:rect b="b" l="l" r="r" t="t"/>
                <a:pathLst>
                  <a:path extrusionOk="0" h="607059" w="3519804">
                    <a:moveTo>
                      <a:pt x="0" y="606561"/>
                    </a:moveTo>
                    <a:lnTo>
                      <a:pt x="11246" y="565851"/>
                    </a:lnTo>
                    <a:lnTo>
                      <a:pt x="31412" y="530982"/>
                    </a:lnTo>
                    <a:lnTo>
                      <a:pt x="61559" y="493109"/>
                    </a:lnTo>
                    <a:lnTo>
                      <a:pt x="101618" y="452873"/>
                    </a:lnTo>
                    <a:lnTo>
                      <a:pt x="133798" y="425052"/>
                    </a:lnTo>
                    <a:lnTo>
                      <a:pt x="170334" y="396656"/>
                    </a:lnTo>
                    <a:lnTo>
                      <a:pt x="211205" y="367875"/>
                    </a:lnTo>
                    <a:lnTo>
                      <a:pt x="256392" y="338898"/>
                    </a:lnTo>
                    <a:lnTo>
                      <a:pt x="305874" y="309915"/>
                    </a:lnTo>
                    <a:lnTo>
                      <a:pt x="359632" y="281117"/>
                    </a:lnTo>
                    <a:lnTo>
                      <a:pt x="417645" y="252693"/>
                    </a:lnTo>
                    <a:lnTo>
                      <a:pt x="479894" y="224833"/>
                    </a:lnTo>
                    <a:lnTo>
                      <a:pt x="546358" y="197727"/>
                    </a:lnTo>
                    <a:lnTo>
                      <a:pt x="617018" y="171565"/>
                    </a:lnTo>
                    <a:lnTo>
                      <a:pt x="653915" y="158898"/>
                    </a:lnTo>
                    <a:lnTo>
                      <a:pt x="691853" y="146538"/>
                    </a:lnTo>
                    <a:lnTo>
                      <a:pt x="730830" y="134509"/>
                    </a:lnTo>
                    <a:lnTo>
                      <a:pt x="770844" y="122834"/>
                    </a:lnTo>
                    <a:lnTo>
                      <a:pt x="811891" y="111538"/>
                    </a:lnTo>
                    <a:lnTo>
                      <a:pt x="853970" y="100645"/>
                    </a:lnTo>
                    <a:lnTo>
                      <a:pt x="897077" y="90177"/>
                    </a:lnTo>
                    <a:lnTo>
                      <a:pt x="941211" y="80159"/>
                    </a:lnTo>
                    <a:lnTo>
                      <a:pt x="986369" y="70614"/>
                    </a:lnTo>
                    <a:lnTo>
                      <a:pt x="1032548" y="61567"/>
                    </a:lnTo>
                    <a:lnTo>
                      <a:pt x="1079745" y="53041"/>
                    </a:lnTo>
                    <a:lnTo>
                      <a:pt x="1127959" y="45059"/>
                    </a:lnTo>
                    <a:lnTo>
                      <a:pt x="1177187" y="37646"/>
                    </a:lnTo>
                    <a:lnTo>
                      <a:pt x="1227427" y="30824"/>
                    </a:lnTo>
                    <a:lnTo>
                      <a:pt x="1278675" y="24619"/>
                    </a:lnTo>
                    <a:lnTo>
                      <a:pt x="1330929" y="19054"/>
                    </a:lnTo>
                    <a:lnTo>
                      <a:pt x="1384187" y="14151"/>
                    </a:lnTo>
                    <a:lnTo>
                      <a:pt x="1438447" y="9936"/>
                    </a:lnTo>
                    <a:lnTo>
                      <a:pt x="1493705" y="6432"/>
                    </a:lnTo>
                    <a:lnTo>
                      <a:pt x="1549960" y="3663"/>
                    </a:lnTo>
                    <a:lnTo>
                      <a:pt x="1607208" y="1652"/>
                    </a:lnTo>
                    <a:lnTo>
                      <a:pt x="1665448" y="423"/>
                    </a:lnTo>
                    <a:lnTo>
                      <a:pt x="1724676" y="0"/>
                    </a:lnTo>
                    <a:lnTo>
                      <a:pt x="1784891" y="406"/>
                    </a:lnTo>
                    <a:lnTo>
                      <a:pt x="1846089" y="1666"/>
                    </a:lnTo>
                    <a:lnTo>
                      <a:pt x="1908269" y="3803"/>
                    </a:lnTo>
                    <a:lnTo>
                      <a:pt x="1971428" y="6840"/>
                    </a:lnTo>
                    <a:lnTo>
                      <a:pt x="2035563" y="10803"/>
                    </a:lnTo>
                    <a:lnTo>
                      <a:pt x="2100671" y="15713"/>
                    </a:lnTo>
                    <a:lnTo>
                      <a:pt x="2166751" y="21596"/>
                    </a:lnTo>
                    <a:lnTo>
                      <a:pt x="2233800" y="28474"/>
                    </a:lnTo>
                    <a:lnTo>
                      <a:pt x="2301815" y="36372"/>
                    </a:lnTo>
                    <a:lnTo>
                      <a:pt x="2370794" y="45314"/>
                    </a:lnTo>
                    <a:lnTo>
                      <a:pt x="2440734" y="55322"/>
                    </a:lnTo>
                    <a:lnTo>
                      <a:pt x="2511632" y="66421"/>
                    </a:lnTo>
                    <a:lnTo>
                      <a:pt x="2583487" y="78635"/>
                    </a:lnTo>
                    <a:lnTo>
                      <a:pt x="2656296" y="91987"/>
                    </a:lnTo>
                    <a:lnTo>
                      <a:pt x="2730056" y="106500"/>
                    </a:lnTo>
                    <a:lnTo>
                      <a:pt x="2804765" y="122200"/>
                    </a:lnTo>
                    <a:lnTo>
                      <a:pt x="2880420" y="139109"/>
                    </a:lnTo>
                    <a:lnTo>
                      <a:pt x="2957018" y="157252"/>
                    </a:lnTo>
                    <a:lnTo>
                      <a:pt x="3034558" y="176651"/>
                    </a:lnTo>
                    <a:lnTo>
                      <a:pt x="3113037" y="197331"/>
                    </a:lnTo>
                    <a:lnTo>
                      <a:pt x="3192452" y="219315"/>
                    </a:lnTo>
                    <a:lnTo>
                      <a:pt x="3272800" y="242628"/>
                    </a:lnTo>
                    <a:lnTo>
                      <a:pt x="3354080" y="267293"/>
                    </a:lnTo>
                    <a:lnTo>
                      <a:pt x="3436289" y="293333"/>
                    </a:lnTo>
                    <a:lnTo>
                      <a:pt x="3519424" y="320773"/>
                    </a:lnTo>
                  </a:path>
                </a:pathLst>
              </a:custGeom>
              <a:noFill/>
              <a:ln cap="flat" cmpd="sng" w="381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437" name="Google Shape;437;p33"/>
            <p:cNvGrpSpPr/>
            <p:nvPr/>
          </p:nvGrpSpPr>
          <p:grpSpPr>
            <a:xfrm flipH="1" rot="356407">
              <a:off x="4556023" y="4044285"/>
              <a:ext cx="6478042" cy="2605668"/>
              <a:chOff x="9328065" y="4288144"/>
              <a:chExt cx="4267179" cy="1885768"/>
            </a:xfrm>
          </p:grpSpPr>
          <p:sp>
            <p:nvSpPr>
              <p:cNvPr id="438" name="Google Shape;438;p33"/>
              <p:cNvSpPr/>
              <p:nvPr/>
            </p:nvSpPr>
            <p:spPr>
              <a:xfrm rot="-366615">
                <a:off x="9462380" y="6061226"/>
                <a:ext cx="106680" cy="107314"/>
              </a:xfrm>
              <a:custGeom>
                <a:rect b="b" l="l" r="r" t="t"/>
                <a:pathLst>
                  <a:path extrusionOk="0" h="107314" w="106679">
                    <a:moveTo>
                      <a:pt x="2349" y="0"/>
                    </a:moveTo>
                    <a:lnTo>
                      <a:pt x="0" y="106718"/>
                    </a:lnTo>
                    <a:lnTo>
                      <a:pt x="106616" y="101307"/>
                    </a:lnTo>
                  </a:path>
                </a:pathLst>
              </a:custGeom>
              <a:noFill/>
              <a:ln cap="flat" cmpd="sng" w="381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39" name="Google Shape;439;p33"/>
              <p:cNvSpPr/>
              <p:nvPr/>
            </p:nvSpPr>
            <p:spPr>
              <a:xfrm rot="-366615">
                <a:off x="9392824" y="4504271"/>
                <a:ext cx="4137660" cy="1437640"/>
              </a:xfrm>
              <a:custGeom>
                <a:rect b="b" l="l" r="r" t="t"/>
                <a:pathLst>
                  <a:path extrusionOk="0" h="1437639" w="4137659">
                    <a:moveTo>
                      <a:pt x="4137634" y="432675"/>
                    </a:moveTo>
                    <a:lnTo>
                      <a:pt x="4118420" y="399608"/>
                    </a:lnTo>
                    <a:lnTo>
                      <a:pt x="4091071" y="365346"/>
                    </a:lnTo>
                    <a:lnTo>
                      <a:pt x="4055806" y="330319"/>
                    </a:lnTo>
                    <a:lnTo>
                      <a:pt x="4012843" y="294957"/>
                    </a:lnTo>
                    <a:lnTo>
                      <a:pt x="3980034" y="271409"/>
                    </a:lnTo>
                    <a:lnTo>
                      <a:pt x="3943965" y="248030"/>
                    </a:lnTo>
                    <a:lnTo>
                      <a:pt x="3904703" y="224949"/>
                    </a:lnTo>
                    <a:lnTo>
                      <a:pt x="3862312" y="202292"/>
                    </a:lnTo>
                    <a:lnTo>
                      <a:pt x="3816856" y="180186"/>
                    </a:lnTo>
                    <a:lnTo>
                      <a:pt x="3768401" y="158760"/>
                    </a:lnTo>
                    <a:lnTo>
                      <a:pt x="3717012" y="138141"/>
                    </a:lnTo>
                    <a:lnTo>
                      <a:pt x="3662754" y="118455"/>
                    </a:lnTo>
                    <a:lnTo>
                      <a:pt x="3605690" y="99832"/>
                    </a:lnTo>
                    <a:lnTo>
                      <a:pt x="3545887" y="82396"/>
                    </a:lnTo>
                    <a:lnTo>
                      <a:pt x="3483409" y="66278"/>
                    </a:lnTo>
                    <a:lnTo>
                      <a:pt x="3418321" y="51602"/>
                    </a:lnTo>
                    <a:lnTo>
                      <a:pt x="3350688" y="38498"/>
                    </a:lnTo>
                    <a:lnTo>
                      <a:pt x="3280575" y="27092"/>
                    </a:lnTo>
                    <a:lnTo>
                      <a:pt x="3208046" y="17513"/>
                    </a:lnTo>
                    <a:lnTo>
                      <a:pt x="3133167" y="9886"/>
                    </a:lnTo>
                    <a:lnTo>
                      <a:pt x="3094866" y="6845"/>
                    </a:lnTo>
                    <a:lnTo>
                      <a:pt x="3056002" y="4340"/>
                    </a:lnTo>
                    <a:lnTo>
                      <a:pt x="3016582" y="2387"/>
                    </a:lnTo>
                    <a:lnTo>
                      <a:pt x="2976616" y="1002"/>
                    </a:lnTo>
                    <a:lnTo>
                      <a:pt x="2936111" y="201"/>
                    </a:lnTo>
                    <a:lnTo>
                      <a:pt x="2895074" y="0"/>
                    </a:lnTo>
                    <a:lnTo>
                      <a:pt x="2853515" y="414"/>
                    </a:lnTo>
                    <a:lnTo>
                      <a:pt x="2811442" y="1460"/>
                    </a:lnTo>
                    <a:lnTo>
                      <a:pt x="2768861" y="3153"/>
                    </a:lnTo>
                    <a:lnTo>
                      <a:pt x="2725783" y="5510"/>
                    </a:lnTo>
                    <a:lnTo>
                      <a:pt x="2682214" y="8547"/>
                    </a:lnTo>
                    <a:lnTo>
                      <a:pt x="2638163" y="12279"/>
                    </a:lnTo>
                    <a:lnTo>
                      <a:pt x="2593637" y="16722"/>
                    </a:lnTo>
                    <a:lnTo>
                      <a:pt x="2548646" y="21892"/>
                    </a:lnTo>
                    <a:lnTo>
                      <a:pt x="2503197" y="27805"/>
                    </a:lnTo>
                    <a:lnTo>
                      <a:pt x="2457298" y="34477"/>
                    </a:lnTo>
                    <a:lnTo>
                      <a:pt x="2410957" y="41925"/>
                    </a:lnTo>
                    <a:lnTo>
                      <a:pt x="2364183" y="50163"/>
                    </a:lnTo>
                    <a:lnTo>
                      <a:pt x="2316984" y="59208"/>
                    </a:lnTo>
                    <a:lnTo>
                      <a:pt x="2269367" y="69076"/>
                    </a:lnTo>
                    <a:lnTo>
                      <a:pt x="2221341" y="79782"/>
                    </a:lnTo>
                    <a:lnTo>
                      <a:pt x="2172913" y="91343"/>
                    </a:lnTo>
                    <a:lnTo>
                      <a:pt x="2124093" y="103775"/>
                    </a:lnTo>
                    <a:lnTo>
                      <a:pt x="2074888" y="117093"/>
                    </a:lnTo>
                    <a:lnTo>
                      <a:pt x="2025306" y="131313"/>
                    </a:lnTo>
                    <a:lnTo>
                      <a:pt x="1975355" y="146451"/>
                    </a:lnTo>
                    <a:lnTo>
                      <a:pt x="1925044" y="162524"/>
                    </a:lnTo>
                    <a:lnTo>
                      <a:pt x="1874380" y="179547"/>
                    </a:lnTo>
                    <a:lnTo>
                      <a:pt x="1823372" y="197536"/>
                    </a:lnTo>
                    <a:lnTo>
                      <a:pt x="1772028" y="216507"/>
                    </a:lnTo>
                    <a:lnTo>
                      <a:pt x="1720356" y="236476"/>
                    </a:lnTo>
                    <a:lnTo>
                      <a:pt x="1668363" y="257459"/>
                    </a:lnTo>
                    <a:lnTo>
                      <a:pt x="1616059" y="279471"/>
                    </a:lnTo>
                    <a:lnTo>
                      <a:pt x="1563451" y="302529"/>
                    </a:lnTo>
                    <a:lnTo>
                      <a:pt x="1510547" y="326649"/>
                    </a:lnTo>
                    <a:lnTo>
                      <a:pt x="1457355" y="351846"/>
                    </a:lnTo>
                    <a:lnTo>
                      <a:pt x="1403884" y="378137"/>
                    </a:lnTo>
                    <a:lnTo>
                      <a:pt x="1350142" y="405537"/>
                    </a:lnTo>
                    <a:lnTo>
                      <a:pt x="1296136" y="434062"/>
                    </a:lnTo>
                    <a:lnTo>
                      <a:pt x="1241876" y="463729"/>
                    </a:lnTo>
                    <a:lnTo>
                      <a:pt x="1187368" y="494553"/>
                    </a:lnTo>
                    <a:lnTo>
                      <a:pt x="1132621" y="526550"/>
                    </a:lnTo>
                    <a:lnTo>
                      <a:pt x="1077644" y="559736"/>
                    </a:lnTo>
                    <a:lnTo>
                      <a:pt x="1022443" y="594127"/>
                    </a:lnTo>
                    <a:lnTo>
                      <a:pt x="967029" y="629738"/>
                    </a:lnTo>
                    <a:lnTo>
                      <a:pt x="911407" y="666587"/>
                    </a:lnTo>
                    <a:lnTo>
                      <a:pt x="855587" y="704688"/>
                    </a:lnTo>
                    <a:lnTo>
                      <a:pt x="799577" y="744058"/>
                    </a:lnTo>
                    <a:lnTo>
                      <a:pt x="743385" y="784712"/>
                    </a:lnTo>
                    <a:lnTo>
                      <a:pt x="687019" y="826667"/>
                    </a:lnTo>
                    <a:lnTo>
                      <a:pt x="630487" y="869938"/>
                    </a:lnTo>
                    <a:lnTo>
                      <a:pt x="573797" y="914542"/>
                    </a:lnTo>
                    <a:lnTo>
                      <a:pt x="516957" y="960494"/>
                    </a:lnTo>
                    <a:lnTo>
                      <a:pt x="459976" y="1007810"/>
                    </a:lnTo>
                    <a:lnTo>
                      <a:pt x="402861" y="1056506"/>
                    </a:lnTo>
                    <a:lnTo>
                      <a:pt x="345621" y="1106598"/>
                    </a:lnTo>
                    <a:lnTo>
                      <a:pt x="288263" y="1158102"/>
                    </a:lnTo>
                    <a:lnTo>
                      <a:pt x="230796" y="1211034"/>
                    </a:lnTo>
                    <a:lnTo>
                      <a:pt x="173228" y="1265410"/>
                    </a:lnTo>
                    <a:lnTo>
                      <a:pt x="115568" y="1321246"/>
                    </a:lnTo>
                    <a:lnTo>
                      <a:pt x="57822" y="1378557"/>
                    </a:lnTo>
                    <a:lnTo>
                      <a:pt x="0" y="1437360"/>
                    </a:lnTo>
                  </a:path>
                </a:pathLst>
              </a:custGeom>
              <a:noFill/>
              <a:ln cap="flat" cmpd="sng" w="381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440" name="Google Shape;440;p33"/>
            <p:cNvGrpSpPr/>
            <p:nvPr/>
          </p:nvGrpSpPr>
          <p:grpSpPr>
            <a:xfrm rot="-2657518">
              <a:off x="5730972" y="2135863"/>
              <a:ext cx="6812204" cy="3467334"/>
              <a:chOff x="2717539" y="3456051"/>
              <a:chExt cx="4995866" cy="2780030"/>
            </a:xfrm>
          </p:grpSpPr>
          <p:sp>
            <p:nvSpPr>
              <p:cNvPr id="441" name="Google Shape;441;p33"/>
              <p:cNvSpPr/>
              <p:nvPr/>
            </p:nvSpPr>
            <p:spPr>
              <a:xfrm>
                <a:off x="7574340" y="6139290"/>
                <a:ext cx="139065" cy="96520"/>
              </a:xfrm>
              <a:custGeom>
                <a:rect b="b" l="l" r="r" t="t"/>
                <a:pathLst>
                  <a:path extrusionOk="0" h="96520" w="139065">
                    <a:moveTo>
                      <a:pt x="138658" y="0"/>
                    </a:moveTo>
                    <a:lnTo>
                      <a:pt x="92811" y="96405"/>
                    </a:lnTo>
                    <a:lnTo>
                      <a:pt x="0" y="43662"/>
                    </a:lnTo>
                  </a:path>
                </a:pathLst>
              </a:custGeom>
              <a:noFill/>
              <a:ln cap="flat" cmpd="sng" w="380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42" name="Google Shape;442;p33"/>
              <p:cNvSpPr/>
              <p:nvPr/>
            </p:nvSpPr>
            <p:spPr>
              <a:xfrm>
                <a:off x="2717539" y="3456051"/>
                <a:ext cx="4949825" cy="2780030"/>
              </a:xfrm>
              <a:custGeom>
                <a:rect b="b" l="l" r="r" t="t"/>
                <a:pathLst>
                  <a:path extrusionOk="0" h="2780029" w="4949825">
                    <a:moveTo>
                      <a:pt x="0" y="579119"/>
                    </a:moveTo>
                    <a:lnTo>
                      <a:pt x="33366" y="544233"/>
                    </a:lnTo>
                    <a:lnTo>
                      <a:pt x="72190" y="508829"/>
                    </a:lnTo>
                    <a:lnTo>
                      <a:pt x="116284" y="473107"/>
                    </a:lnTo>
                    <a:lnTo>
                      <a:pt x="148517" y="449215"/>
                    </a:lnTo>
                    <a:lnTo>
                      <a:pt x="182955" y="425329"/>
                    </a:lnTo>
                    <a:lnTo>
                      <a:pt x="219542" y="401510"/>
                    </a:lnTo>
                    <a:lnTo>
                      <a:pt x="258223" y="377817"/>
                    </a:lnTo>
                    <a:lnTo>
                      <a:pt x="298944" y="354308"/>
                    </a:lnTo>
                    <a:lnTo>
                      <a:pt x="341649" y="331045"/>
                    </a:lnTo>
                    <a:lnTo>
                      <a:pt x="386283" y="308085"/>
                    </a:lnTo>
                    <a:lnTo>
                      <a:pt x="432790" y="285488"/>
                    </a:lnTo>
                    <a:lnTo>
                      <a:pt x="481116" y="263314"/>
                    </a:lnTo>
                    <a:lnTo>
                      <a:pt x="531206" y="241622"/>
                    </a:lnTo>
                    <a:lnTo>
                      <a:pt x="583004" y="220471"/>
                    </a:lnTo>
                    <a:lnTo>
                      <a:pt x="636455" y="199921"/>
                    </a:lnTo>
                    <a:lnTo>
                      <a:pt x="691504" y="180031"/>
                    </a:lnTo>
                    <a:lnTo>
                      <a:pt x="748095" y="160860"/>
                    </a:lnTo>
                    <a:lnTo>
                      <a:pt x="806175" y="142468"/>
                    </a:lnTo>
                    <a:lnTo>
                      <a:pt x="865687" y="124915"/>
                    </a:lnTo>
                    <a:lnTo>
                      <a:pt x="926576" y="108259"/>
                    </a:lnTo>
                    <a:lnTo>
                      <a:pt x="988787" y="92559"/>
                    </a:lnTo>
                    <a:lnTo>
                      <a:pt x="1052266" y="77877"/>
                    </a:lnTo>
                    <a:lnTo>
                      <a:pt x="1116956" y="64269"/>
                    </a:lnTo>
                    <a:lnTo>
                      <a:pt x="1182803" y="51797"/>
                    </a:lnTo>
                    <a:lnTo>
                      <a:pt x="1249751" y="40519"/>
                    </a:lnTo>
                    <a:lnTo>
                      <a:pt x="1317746" y="30495"/>
                    </a:lnTo>
                    <a:lnTo>
                      <a:pt x="1386731" y="21784"/>
                    </a:lnTo>
                    <a:lnTo>
                      <a:pt x="1456653" y="14446"/>
                    </a:lnTo>
                    <a:lnTo>
                      <a:pt x="1527456" y="8539"/>
                    </a:lnTo>
                    <a:lnTo>
                      <a:pt x="1599085" y="4124"/>
                    </a:lnTo>
                    <a:lnTo>
                      <a:pt x="1671484" y="1259"/>
                    </a:lnTo>
                    <a:lnTo>
                      <a:pt x="1744598" y="5"/>
                    </a:lnTo>
                    <a:lnTo>
                      <a:pt x="1781406" y="0"/>
                    </a:lnTo>
                    <a:lnTo>
                      <a:pt x="1818372" y="419"/>
                    </a:lnTo>
                    <a:lnTo>
                      <a:pt x="1892752" y="2562"/>
                    </a:lnTo>
                    <a:lnTo>
                      <a:pt x="1967682" y="6494"/>
                    </a:lnTo>
                    <a:lnTo>
                      <a:pt x="2043106" y="12273"/>
                    </a:lnTo>
                    <a:lnTo>
                      <a:pt x="2118970" y="19958"/>
                    </a:lnTo>
                    <a:lnTo>
                      <a:pt x="2157049" y="24535"/>
                    </a:lnTo>
                    <a:lnTo>
                      <a:pt x="2195218" y="29610"/>
                    </a:lnTo>
                    <a:lnTo>
                      <a:pt x="2233469" y="35192"/>
                    </a:lnTo>
                    <a:lnTo>
                      <a:pt x="2271796" y="41288"/>
                    </a:lnTo>
                    <a:lnTo>
                      <a:pt x="2310191" y="47904"/>
                    </a:lnTo>
                    <a:lnTo>
                      <a:pt x="2348647" y="55050"/>
                    </a:lnTo>
                    <a:lnTo>
                      <a:pt x="2387159" y="62731"/>
                    </a:lnTo>
                    <a:lnTo>
                      <a:pt x="2425718" y="70956"/>
                    </a:lnTo>
                    <a:lnTo>
                      <a:pt x="2464318" y="79732"/>
                    </a:lnTo>
                    <a:lnTo>
                      <a:pt x="2502952" y="89067"/>
                    </a:lnTo>
                    <a:lnTo>
                      <a:pt x="2541613" y="98967"/>
                    </a:lnTo>
                    <a:lnTo>
                      <a:pt x="2580295" y="109440"/>
                    </a:lnTo>
                    <a:lnTo>
                      <a:pt x="2618990" y="120494"/>
                    </a:lnTo>
                    <a:lnTo>
                      <a:pt x="2657691" y="132136"/>
                    </a:lnTo>
                    <a:lnTo>
                      <a:pt x="2696392" y="144373"/>
                    </a:lnTo>
                    <a:lnTo>
                      <a:pt x="2735086" y="157213"/>
                    </a:lnTo>
                    <a:lnTo>
                      <a:pt x="2773765" y="170664"/>
                    </a:lnTo>
                    <a:lnTo>
                      <a:pt x="2812424" y="184732"/>
                    </a:lnTo>
                    <a:lnTo>
                      <a:pt x="2851054" y="199425"/>
                    </a:lnTo>
                    <a:lnTo>
                      <a:pt x="2889649" y="214751"/>
                    </a:lnTo>
                    <a:lnTo>
                      <a:pt x="2928203" y="230717"/>
                    </a:lnTo>
                    <a:lnTo>
                      <a:pt x="2966708" y="247330"/>
                    </a:lnTo>
                    <a:lnTo>
                      <a:pt x="3005157" y="264598"/>
                    </a:lnTo>
                    <a:lnTo>
                      <a:pt x="3043544" y="282528"/>
                    </a:lnTo>
                    <a:lnTo>
                      <a:pt x="3081861" y="301128"/>
                    </a:lnTo>
                    <a:lnTo>
                      <a:pt x="3120103" y="320405"/>
                    </a:lnTo>
                    <a:lnTo>
                      <a:pt x="3158261" y="340366"/>
                    </a:lnTo>
                    <a:lnTo>
                      <a:pt x="3196328" y="361020"/>
                    </a:lnTo>
                    <a:lnTo>
                      <a:pt x="3234299" y="382372"/>
                    </a:lnTo>
                    <a:lnTo>
                      <a:pt x="3272167" y="404432"/>
                    </a:lnTo>
                    <a:lnTo>
                      <a:pt x="3309923" y="427205"/>
                    </a:lnTo>
                    <a:lnTo>
                      <a:pt x="3347562" y="450701"/>
                    </a:lnTo>
                    <a:lnTo>
                      <a:pt x="3385076" y="474925"/>
                    </a:lnTo>
                    <a:lnTo>
                      <a:pt x="3422458" y="499886"/>
                    </a:lnTo>
                    <a:lnTo>
                      <a:pt x="3459703" y="525590"/>
                    </a:lnTo>
                    <a:lnTo>
                      <a:pt x="3496802" y="552046"/>
                    </a:lnTo>
                    <a:lnTo>
                      <a:pt x="3533749" y="579261"/>
                    </a:lnTo>
                    <a:lnTo>
                      <a:pt x="3570537" y="607241"/>
                    </a:lnTo>
                    <a:lnTo>
                      <a:pt x="3607159" y="635996"/>
                    </a:lnTo>
                    <a:lnTo>
                      <a:pt x="3643608" y="665531"/>
                    </a:lnTo>
                    <a:lnTo>
                      <a:pt x="3679878" y="695854"/>
                    </a:lnTo>
                    <a:lnTo>
                      <a:pt x="3715961" y="726974"/>
                    </a:lnTo>
                    <a:lnTo>
                      <a:pt x="3751851" y="758896"/>
                    </a:lnTo>
                    <a:lnTo>
                      <a:pt x="3787540" y="791630"/>
                    </a:lnTo>
                    <a:lnTo>
                      <a:pt x="3823022" y="825181"/>
                    </a:lnTo>
                    <a:lnTo>
                      <a:pt x="3858289" y="859558"/>
                    </a:lnTo>
                    <a:lnTo>
                      <a:pt x="3893336" y="894768"/>
                    </a:lnTo>
                    <a:lnTo>
                      <a:pt x="3928154" y="930818"/>
                    </a:lnTo>
                    <a:lnTo>
                      <a:pt x="3962738" y="967716"/>
                    </a:lnTo>
                    <a:lnTo>
                      <a:pt x="3997080" y="1005469"/>
                    </a:lnTo>
                    <a:lnTo>
                      <a:pt x="4031173" y="1044085"/>
                    </a:lnTo>
                    <a:lnTo>
                      <a:pt x="4065011" y="1083570"/>
                    </a:lnTo>
                    <a:lnTo>
                      <a:pt x="4098586" y="1123933"/>
                    </a:lnTo>
                    <a:lnTo>
                      <a:pt x="4131892" y="1165181"/>
                    </a:lnTo>
                    <a:lnTo>
                      <a:pt x="4164922" y="1207322"/>
                    </a:lnTo>
                    <a:lnTo>
                      <a:pt x="4197669" y="1250362"/>
                    </a:lnTo>
                    <a:lnTo>
                      <a:pt x="4230125" y="1294309"/>
                    </a:lnTo>
                    <a:lnTo>
                      <a:pt x="4262285" y="1339170"/>
                    </a:lnTo>
                    <a:lnTo>
                      <a:pt x="4294141" y="1384954"/>
                    </a:lnTo>
                    <a:lnTo>
                      <a:pt x="4325686" y="1431667"/>
                    </a:lnTo>
                    <a:lnTo>
                      <a:pt x="4356914" y="1479317"/>
                    </a:lnTo>
                    <a:lnTo>
                      <a:pt x="4387817" y="1527911"/>
                    </a:lnTo>
                    <a:lnTo>
                      <a:pt x="4418388" y="1577457"/>
                    </a:lnTo>
                    <a:lnTo>
                      <a:pt x="4448622" y="1627962"/>
                    </a:lnTo>
                    <a:lnTo>
                      <a:pt x="4478510" y="1679433"/>
                    </a:lnTo>
                    <a:lnTo>
                      <a:pt x="4508046" y="1731878"/>
                    </a:lnTo>
                    <a:lnTo>
                      <a:pt x="4537223" y="1785305"/>
                    </a:lnTo>
                    <a:lnTo>
                      <a:pt x="4566034" y="1839720"/>
                    </a:lnTo>
                    <a:lnTo>
                      <a:pt x="4594472" y="1895132"/>
                    </a:lnTo>
                    <a:lnTo>
                      <a:pt x="4622531" y="1951547"/>
                    </a:lnTo>
                    <a:lnTo>
                      <a:pt x="4650203" y="2008973"/>
                    </a:lnTo>
                    <a:lnTo>
                      <a:pt x="4677482" y="2067417"/>
                    </a:lnTo>
                    <a:lnTo>
                      <a:pt x="4704361" y="2126888"/>
                    </a:lnTo>
                    <a:lnTo>
                      <a:pt x="4730832" y="2187392"/>
                    </a:lnTo>
                    <a:lnTo>
                      <a:pt x="4756889" y="2248936"/>
                    </a:lnTo>
                    <a:lnTo>
                      <a:pt x="4782525" y="2311529"/>
                    </a:lnTo>
                    <a:lnTo>
                      <a:pt x="4807733" y="2375177"/>
                    </a:lnTo>
                    <a:lnTo>
                      <a:pt x="4832506" y="2439888"/>
                    </a:lnTo>
                    <a:lnTo>
                      <a:pt x="4856838" y="2505669"/>
                    </a:lnTo>
                    <a:lnTo>
                      <a:pt x="4880721" y="2572529"/>
                    </a:lnTo>
                    <a:lnTo>
                      <a:pt x="4904148" y="2640473"/>
                    </a:lnTo>
                    <a:lnTo>
                      <a:pt x="4927113" y="2709510"/>
                    </a:lnTo>
                    <a:lnTo>
                      <a:pt x="4949609" y="2779648"/>
                    </a:lnTo>
                  </a:path>
                </a:pathLst>
              </a:custGeom>
              <a:noFill/>
              <a:ln cap="flat" cmpd="sng" w="381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sp>
        <p:nvSpPr>
          <p:cNvPr id="443" name="Google Shape;443;p33"/>
          <p:cNvSpPr/>
          <p:nvPr/>
        </p:nvSpPr>
        <p:spPr>
          <a:xfrm>
            <a:off x="2794000" y="2954172"/>
            <a:ext cx="3209078" cy="1347433"/>
          </a:xfrm>
          <a:prstGeom prst="roundRect">
            <a:avLst>
              <a:gd fmla="val 8136" name="adj"/>
            </a:avLst>
          </a:prstGeom>
          <a:solidFill>
            <a:srgbClr val="D31145"/>
          </a:solidFill>
          <a:ln>
            <a:noFill/>
          </a:ln>
        </p:spPr>
        <p:txBody>
          <a:bodyPr anchorCtr="0" anchor="ctr" bIns="0" lIns="252000" spcFirstLastPara="1" rIns="252000" wrap="square" tIns="0">
            <a:noAutofit/>
          </a:bodyPr>
          <a:lstStyle/>
          <a:p>
            <a:pPr indent="0" lvl="0" marL="12700" marR="5080" rtl="0" algn="ctr">
              <a:lnSpc>
                <a:spcPct val="102600"/>
              </a:lnSpc>
              <a:spcBef>
                <a:spcPts val="0"/>
              </a:spcBef>
              <a:spcAft>
                <a:spcPts val="0"/>
              </a:spcAft>
              <a:buNone/>
            </a:pPr>
            <a:r>
              <a:rPr lang="en-GB" sz="2600">
                <a:solidFill>
                  <a:srgbClr val="FFFFFF"/>
                </a:solidFill>
                <a:latin typeface="Arial"/>
                <a:ea typeface="Arial"/>
                <a:cs typeface="Arial"/>
                <a:sym typeface="Arial"/>
              </a:rPr>
              <a:t>Better mood</a:t>
            </a:r>
            <a:endParaRPr/>
          </a:p>
        </p:txBody>
      </p:sp>
      <p:sp>
        <p:nvSpPr>
          <p:cNvPr id="444" name="Google Shape;444;p33"/>
          <p:cNvSpPr/>
          <p:nvPr/>
        </p:nvSpPr>
        <p:spPr>
          <a:xfrm>
            <a:off x="2794000" y="4514158"/>
            <a:ext cx="3209078" cy="1347433"/>
          </a:xfrm>
          <a:prstGeom prst="roundRect">
            <a:avLst>
              <a:gd fmla="val 8136" name="adj"/>
            </a:avLst>
          </a:prstGeom>
          <a:solidFill>
            <a:srgbClr val="D31145"/>
          </a:solidFill>
          <a:ln>
            <a:noFill/>
          </a:ln>
        </p:spPr>
        <p:txBody>
          <a:bodyPr anchorCtr="0" anchor="ctr" bIns="0" lIns="252000" spcFirstLastPara="1" rIns="252000" wrap="square" tIns="0">
            <a:noAutofit/>
          </a:bodyPr>
          <a:lstStyle/>
          <a:p>
            <a:pPr indent="0" lvl="0" marL="12700" marR="5080" rtl="0" algn="ctr">
              <a:lnSpc>
                <a:spcPct val="102600"/>
              </a:lnSpc>
              <a:spcBef>
                <a:spcPts val="0"/>
              </a:spcBef>
              <a:spcAft>
                <a:spcPts val="0"/>
              </a:spcAft>
              <a:buNone/>
            </a:pPr>
            <a:r>
              <a:rPr lang="en-GB" sz="2600">
                <a:solidFill>
                  <a:srgbClr val="FFFFFF"/>
                </a:solidFill>
                <a:latin typeface="Arial"/>
                <a:ea typeface="Arial"/>
                <a:cs typeface="Arial"/>
                <a:sym typeface="Arial"/>
              </a:rPr>
              <a:t>Healthy brain</a:t>
            </a:r>
            <a:endParaRPr/>
          </a:p>
        </p:txBody>
      </p:sp>
      <p:sp>
        <p:nvSpPr>
          <p:cNvPr id="445" name="Google Shape;445;p33"/>
          <p:cNvSpPr/>
          <p:nvPr/>
        </p:nvSpPr>
        <p:spPr>
          <a:xfrm>
            <a:off x="2794000" y="6130686"/>
            <a:ext cx="3209078" cy="1347433"/>
          </a:xfrm>
          <a:prstGeom prst="roundRect">
            <a:avLst>
              <a:gd fmla="val 8136" name="adj"/>
            </a:avLst>
          </a:prstGeom>
          <a:solidFill>
            <a:srgbClr val="D31145"/>
          </a:solidFill>
          <a:ln>
            <a:noFill/>
          </a:ln>
        </p:spPr>
        <p:txBody>
          <a:bodyPr anchorCtr="0" anchor="ctr" bIns="0" lIns="252000" spcFirstLastPara="1" rIns="252000" wrap="square" tIns="0">
            <a:noAutofit/>
          </a:bodyPr>
          <a:lstStyle/>
          <a:p>
            <a:pPr indent="0" lvl="0" marL="12700" marR="5080" rtl="0" algn="ctr">
              <a:lnSpc>
                <a:spcPct val="102600"/>
              </a:lnSpc>
              <a:spcBef>
                <a:spcPts val="0"/>
              </a:spcBef>
              <a:spcAft>
                <a:spcPts val="0"/>
              </a:spcAft>
              <a:buNone/>
            </a:pPr>
            <a:r>
              <a:rPr lang="en-GB" sz="2600">
                <a:solidFill>
                  <a:srgbClr val="FFFFFF"/>
                </a:solidFill>
                <a:latin typeface="Arial"/>
                <a:ea typeface="Arial"/>
                <a:cs typeface="Arial"/>
                <a:sym typeface="Arial"/>
              </a:rPr>
              <a:t>Helps you sleep</a:t>
            </a:r>
            <a:endParaRPr/>
          </a:p>
        </p:txBody>
      </p:sp>
      <p:sp>
        <p:nvSpPr>
          <p:cNvPr id="446" name="Google Shape;446;p33"/>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Activity 2: </a:t>
            </a:r>
            <a:br>
              <a:rPr b="1" i="0" lang="en-GB" sz="1800">
                <a:solidFill>
                  <a:srgbClr val="333D47"/>
                </a:solidFill>
                <a:latin typeface="Arial"/>
                <a:ea typeface="Arial"/>
                <a:cs typeface="Arial"/>
                <a:sym typeface="Arial"/>
              </a:rPr>
            </a:br>
            <a:r>
              <a:rPr b="1" i="0" lang="en-GB" sz="1800">
                <a:solidFill>
                  <a:srgbClr val="333D47"/>
                </a:solidFill>
                <a:latin typeface="Arial"/>
                <a:ea typeface="Arial"/>
                <a:cs typeface="Arial"/>
                <a:sym typeface="Arial"/>
              </a:rPr>
              <a:t>Why get active?</a:t>
            </a:r>
            <a:endParaRPr/>
          </a:p>
        </p:txBody>
      </p:sp>
      <p:sp>
        <p:nvSpPr>
          <p:cNvPr id="447" name="Google Shape;447;p33"/>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48" name="Google Shape;448;p33"/>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pic>
        <p:nvPicPr>
          <p:cNvPr id="449" name="Google Shape;449;p33"/>
          <p:cNvPicPr preferRelativeResize="0"/>
          <p:nvPr/>
        </p:nvPicPr>
        <p:blipFill rotWithShape="1">
          <a:blip r:embed="rId3">
            <a:alphaModFix/>
          </a:blip>
          <a:srcRect b="0" l="0" r="0" t="0"/>
          <a:stretch/>
        </p:blipFill>
        <p:spPr>
          <a:xfrm>
            <a:off x="13116938" y="1963264"/>
            <a:ext cx="2305050" cy="2428875"/>
          </a:xfrm>
          <a:prstGeom prst="rect">
            <a:avLst/>
          </a:prstGeom>
          <a:noFill/>
          <a:ln>
            <a:noFill/>
          </a:ln>
        </p:spPr>
      </p:pic>
      <p:pic>
        <p:nvPicPr>
          <p:cNvPr id="450" name="Google Shape;450;p33"/>
          <p:cNvPicPr preferRelativeResize="0"/>
          <p:nvPr/>
        </p:nvPicPr>
        <p:blipFill rotWithShape="1">
          <a:blip r:embed="rId4">
            <a:alphaModFix/>
          </a:blip>
          <a:srcRect b="0" l="0" r="0" t="0"/>
          <a:stretch/>
        </p:blipFill>
        <p:spPr>
          <a:xfrm>
            <a:off x="10302605" y="3308924"/>
            <a:ext cx="2324100" cy="2428875"/>
          </a:xfrm>
          <a:prstGeom prst="rect">
            <a:avLst/>
          </a:prstGeom>
          <a:noFill/>
          <a:ln>
            <a:noFill/>
          </a:ln>
        </p:spPr>
      </p:pic>
      <p:pic>
        <p:nvPicPr>
          <p:cNvPr id="451" name="Google Shape;451;p33"/>
          <p:cNvPicPr preferRelativeResize="0"/>
          <p:nvPr/>
        </p:nvPicPr>
        <p:blipFill rotWithShape="1">
          <a:blip r:embed="rId5">
            <a:alphaModFix/>
          </a:blip>
          <a:srcRect b="0" l="0" r="0" t="0"/>
          <a:stretch/>
        </p:blipFill>
        <p:spPr>
          <a:xfrm>
            <a:off x="10993066" y="6259647"/>
            <a:ext cx="2305050" cy="242887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4"/>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Match the benefit to the picture </a:t>
            </a:r>
            <a:endParaRPr/>
          </a:p>
        </p:txBody>
      </p:sp>
      <p:grpSp>
        <p:nvGrpSpPr>
          <p:cNvPr id="458" name="Google Shape;458;p34"/>
          <p:cNvGrpSpPr/>
          <p:nvPr/>
        </p:nvGrpSpPr>
        <p:grpSpPr>
          <a:xfrm>
            <a:off x="4438585" y="250055"/>
            <a:ext cx="8347190" cy="7238949"/>
            <a:chOff x="4438585" y="250055"/>
            <a:chExt cx="8347190" cy="7238949"/>
          </a:xfrm>
        </p:grpSpPr>
        <p:grpSp>
          <p:nvGrpSpPr>
            <p:cNvPr id="459" name="Google Shape;459;p34"/>
            <p:cNvGrpSpPr/>
            <p:nvPr/>
          </p:nvGrpSpPr>
          <p:grpSpPr>
            <a:xfrm flipH="1" rot="9407613">
              <a:off x="5483339" y="5313437"/>
              <a:ext cx="4856253" cy="1183161"/>
              <a:chOff x="7110278" y="6525074"/>
              <a:chExt cx="3556369" cy="879107"/>
            </a:xfrm>
          </p:grpSpPr>
          <p:sp>
            <p:nvSpPr>
              <p:cNvPr id="460" name="Google Shape;460;p34"/>
              <p:cNvSpPr/>
              <p:nvPr/>
            </p:nvSpPr>
            <p:spPr>
              <a:xfrm rot="267773">
                <a:off x="10550689" y="7022365"/>
                <a:ext cx="97790" cy="137795"/>
              </a:xfrm>
              <a:custGeom>
                <a:rect b="b" l="l" r="r" t="t"/>
                <a:pathLst>
                  <a:path extrusionOk="0" h="137795" w="97790">
                    <a:moveTo>
                      <a:pt x="46393" y="0"/>
                    </a:moveTo>
                    <a:lnTo>
                      <a:pt x="97294" y="93827"/>
                    </a:lnTo>
                    <a:lnTo>
                      <a:pt x="0" y="137769"/>
                    </a:lnTo>
                  </a:path>
                </a:pathLst>
              </a:custGeom>
              <a:noFill/>
              <a:ln cap="flat" cmpd="sng" w="381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61" name="Google Shape;461;p34"/>
              <p:cNvSpPr/>
              <p:nvPr/>
            </p:nvSpPr>
            <p:spPr>
              <a:xfrm rot="267773">
                <a:off x="7128561" y="6661097"/>
                <a:ext cx="3519804" cy="607060"/>
              </a:xfrm>
              <a:custGeom>
                <a:rect b="b" l="l" r="r" t="t"/>
                <a:pathLst>
                  <a:path extrusionOk="0" h="607059" w="3519804">
                    <a:moveTo>
                      <a:pt x="0" y="606561"/>
                    </a:moveTo>
                    <a:lnTo>
                      <a:pt x="11246" y="565851"/>
                    </a:lnTo>
                    <a:lnTo>
                      <a:pt x="31412" y="530982"/>
                    </a:lnTo>
                    <a:lnTo>
                      <a:pt x="61559" y="493109"/>
                    </a:lnTo>
                    <a:lnTo>
                      <a:pt x="101618" y="452873"/>
                    </a:lnTo>
                    <a:lnTo>
                      <a:pt x="133798" y="425052"/>
                    </a:lnTo>
                    <a:lnTo>
                      <a:pt x="170334" y="396656"/>
                    </a:lnTo>
                    <a:lnTo>
                      <a:pt x="211205" y="367875"/>
                    </a:lnTo>
                    <a:lnTo>
                      <a:pt x="256392" y="338898"/>
                    </a:lnTo>
                    <a:lnTo>
                      <a:pt x="305874" y="309915"/>
                    </a:lnTo>
                    <a:lnTo>
                      <a:pt x="359632" y="281117"/>
                    </a:lnTo>
                    <a:lnTo>
                      <a:pt x="417645" y="252693"/>
                    </a:lnTo>
                    <a:lnTo>
                      <a:pt x="479894" y="224833"/>
                    </a:lnTo>
                    <a:lnTo>
                      <a:pt x="546358" y="197727"/>
                    </a:lnTo>
                    <a:lnTo>
                      <a:pt x="617018" y="171565"/>
                    </a:lnTo>
                    <a:lnTo>
                      <a:pt x="653915" y="158898"/>
                    </a:lnTo>
                    <a:lnTo>
                      <a:pt x="691853" y="146538"/>
                    </a:lnTo>
                    <a:lnTo>
                      <a:pt x="730830" y="134509"/>
                    </a:lnTo>
                    <a:lnTo>
                      <a:pt x="770844" y="122834"/>
                    </a:lnTo>
                    <a:lnTo>
                      <a:pt x="811891" y="111538"/>
                    </a:lnTo>
                    <a:lnTo>
                      <a:pt x="853970" y="100645"/>
                    </a:lnTo>
                    <a:lnTo>
                      <a:pt x="897077" y="90177"/>
                    </a:lnTo>
                    <a:lnTo>
                      <a:pt x="941211" y="80159"/>
                    </a:lnTo>
                    <a:lnTo>
                      <a:pt x="986369" y="70614"/>
                    </a:lnTo>
                    <a:lnTo>
                      <a:pt x="1032548" y="61567"/>
                    </a:lnTo>
                    <a:lnTo>
                      <a:pt x="1079745" y="53041"/>
                    </a:lnTo>
                    <a:lnTo>
                      <a:pt x="1127959" y="45059"/>
                    </a:lnTo>
                    <a:lnTo>
                      <a:pt x="1177187" y="37646"/>
                    </a:lnTo>
                    <a:lnTo>
                      <a:pt x="1227427" y="30824"/>
                    </a:lnTo>
                    <a:lnTo>
                      <a:pt x="1278675" y="24619"/>
                    </a:lnTo>
                    <a:lnTo>
                      <a:pt x="1330929" y="19054"/>
                    </a:lnTo>
                    <a:lnTo>
                      <a:pt x="1384187" y="14151"/>
                    </a:lnTo>
                    <a:lnTo>
                      <a:pt x="1438447" y="9936"/>
                    </a:lnTo>
                    <a:lnTo>
                      <a:pt x="1493705" y="6432"/>
                    </a:lnTo>
                    <a:lnTo>
                      <a:pt x="1549960" y="3663"/>
                    </a:lnTo>
                    <a:lnTo>
                      <a:pt x="1607208" y="1652"/>
                    </a:lnTo>
                    <a:lnTo>
                      <a:pt x="1665448" y="423"/>
                    </a:lnTo>
                    <a:lnTo>
                      <a:pt x="1724676" y="0"/>
                    </a:lnTo>
                    <a:lnTo>
                      <a:pt x="1784891" y="406"/>
                    </a:lnTo>
                    <a:lnTo>
                      <a:pt x="1846089" y="1666"/>
                    </a:lnTo>
                    <a:lnTo>
                      <a:pt x="1908269" y="3803"/>
                    </a:lnTo>
                    <a:lnTo>
                      <a:pt x="1971428" y="6840"/>
                    </a:lnTo>
                    <a:lnTo>
                      <a:pt x="2035563" y="10803"/>
                    </a:lnTo>
                    <a:lnTo>
                      <a:pt x="2100671" y="15713"/>
                    </a:lnTo>
                    <a:lnTo>
                      <a:pt x="2166751" y="21596"/>
                    </a:lnTo>
                    <a:lnTo>
                      <a:pt x="2233800" y="28474"/>
                    </a:lnTo>
                    <a:lnTo>
                      <a:pt x="2301815" y="36372"/>
                    </a:lnTo>
                    <a:lnTo>
                      <a:pt x="2370794" y="45314"/>
                    </a:lnTo>
                    <a:lnTo>
                      <a:pt x="2440734" y="55322"/>
                    </a:lnTo>
                    <a:lnTo>
                      <a:pt x="2511632" y="66421"/>
                    </a:lnTo>
                    <a:lnTo>
                      <a:pt x="2583487" y="78635"/>
                    </a:lnTo>
                    <a:lnTo>
                      <a:pt x="2656296" y="91987"/>
                    </a:lnTo>
                    <a:lnTo>
                      <a:pt x="2730056" y="106500"/>
                    </a:lnTo>
                    <a:lnTo>
                      <a:pt x="2804765" y="122200"/>
                    </a:lnTo>
                    <a:lnTo>
                      <a:pt x="2880420" y="139109"/>
                    </a:lnTo>
                    <a:lnTo>
                      <a:pt x="2957018" y="157252"/>
                    </a:lnTo>
                    <a:lnTo>
                      <a:pt x="3034558" y="176651"/>
                    </a:lnTo>
                    <a:lnTo>
                      <a:pt x="3113037" y="197331"/>
                    </a:lnTo>
                    <a:lnTo>
                      <a:pt x="3192452" y="219315"/>
                    </a:lnTo>
                    <a:lnTo>
                      <a:pt x="3272800" y="242628"/>
                    </a:lnTo>
                    <a:lnTo>
                      <a:pt x="3354080" y="267293"/>
                    </a:lnTo>
                    <a:lnTo>
                      <a:pt x="3436289" y="293333"/>
                    </a:lnTo>
                    <a:lnTo>
                      <a:pt x="3519424" y="320773"/>
                    </a:lnTo>
                  </a:path>
                </a:pathLst>
              </a:custGeom>
              <a:noFill/>
              <a:ln cap="flat" cmpd="sng" w="381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462" name="Google Shape;462;p34"/>
            <p:cNvGrpSpPr/>
            <p:nvPr/>
          </p:nvGrpSpPr>
          <p:grpSpPr>
            <a:xfrm flipH="1" rot="356407">
              <a:off x="4556023" y="4044285"/>
              <a:ext cx="6478042" cy="2605668"/>
              <a:chOff x="9328065" y="4288144"/>
              <a:chExt cx="4267179" cy="1885768"/>
            </a:xfrm>
          </p:grpSpPr>
          <p:sp>
            <p:nvSpPr>
              <p:cNvPr id="463" name="Google Shape;463;p34"/>
              <p:cNvSpPr/>
              <p:nvPr/>
            </p:nvSpPr>
            <p:spPr>
              <a:xfrm rot="-366615">
                <a:off x="9462380" y="6061226"/>
                <a:ext cx="106680" cy="107314"/>
              </a:xfrm>
              <a:custGeom>
                <a:rect b="b" l="l" r="r" t="t"/>
                <a:pathLst>
                  <a:path extrusionOk="0" h="107314" w="106679">
                    <a:moveTo>
                      <a:pt x="2349" y="0"/>
                    </a:moveTo>
                    <a:lnTo>
                      <a:pt x="0" y="106718"/>
                    </a:lnTo>
                    <a:lnTo>
                      <a:pt x="106616" y="101307"/>
                    </a:lnTo>
                  </a:path>
                </a:pathLst>
              </a:custGeom>
              <a:noFill/>
              <a:ln cap="flat" cmpd="sng" w="381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64" name="Google Shape;464;p34"/>
              <p:cNvSpPr/>
              <p:nvPr/>
            </p:nvSpPr>
            <p:spPr>
              <a:xfrm rot="-366615">
                <a:off x="9392824" y="4504271"/>
                <a:ext cx="4137660" cy="1437640"/>
              </a:xfrm>
              <a:custGeom>
                <a:rect b="b" l="l" r="r" t="t"/>
                <a:pathLst>
                  <a:path extrusionOk="0" h="1437639" w="4137659">
                    <a:moveTo>
                      <a:pt x="4137634" y="432675"/>
                    </a:moveTo>
                    <a:lnTo>
                      <a:pt x="4118420" y="399608"/>
                    </a:lnTo>
                    <a:lnTo>
                      <a:pt x="4091071" y="365346"/>
                    </a:lnTo>
                    <a:lnTo>
                      <a:pt x="4055806" y="330319"/>
                    </a:lnTo>
                    <a:lnTo>
                      <a:pt x="4012843" y="294957"/>
                    </a:lnTo>
                    <a:lnTo>
                      <a:pt x="3980034" y="271409"/>
                    </a:lnTo>
                    <a:lnTo>
                      <a:pt x="3943965" y="248030"/>
                    </a:lnTo>
                    <a:lnTo>
                      <a:pt x="3904703" y="224949"/>
                    </a:lnTo>
                    <a:lnTo>
                      <a:pt x="3862312" y="202292"/>
                    </a:lnTo>
                    <a:lnTo>
                      <a:pt x="3816856" y="180186"/>
                    </a:lnTo>
                    <a:lnTo>
                      <a:pt x="3768401" y="158760"/>
                    </a:lnTo>
                    <a:lnTo>
                      <a:pt x="3717012" y="138141"/>
                    </a:lnTo>
                    <a:lnTo>
                      <a:pt x="3662754" y="118455"/>
                    </a:lnTo>
                    <a:lnTo>
                      <a:pt x="3605690" y="99832"/>
                    </a:lnTo>
                    <a:lnTo>
                      <a:pt x="3545887" y="82396"/>
                    </a:lnTo>
                    <a:lnTo>
                      <a:pt x="3483409" y="66278"/>
                    </a:lnTo>
                    <a:lnTo>
                      <a:pt x="3418321" y="51602"/>
                    </a:lnTo>
                    <a:lnTo>
                      <a:pt x="3350688" y="38498"/>
                    </a:lnTo>
                    <a:lnTo>
                      <a:pt x="3280575" y="27092"/>
                    </a:lnTo>
                    <a:lnTo>
                      <a:pt x="3208046" y="17513"/>
                    </a:lnTo>
                    <a:lnTo>
                      <a:pt x="3133167" y="9886"/>
                    </a:lnTo>
                    <a:lnTo>
                      <a:pt x="3094866" y="6845"/>
                    </a:lnTo>
                    <a:lnTo>
                      <a:pt x="3056002" y="4340"/>
                    </a:lnTo>
                    <a:lnTo>
                      <a:pt x="3016582" y="2387"/>
                    </a:lnTo>
                    <a:lnTo>
                      <a:pt x="2976616" y="1002"/>
                    </a:lnTo>
                    <a:lnTo>
                      <a:pt x="2936111" y="201"/>
                    </a:lnTo>
                    <a:lnTo>
                      <a:pt x="2895074" y="0"/>
                    </a:lnTo>
                    <a:lnTo>
                      <a:pt x="2853515" y="414"/>
                    </a:lnTo>
                    <a:lnTo>
                      <a:pt x="2811442" y="1460"/>
                    </a:lnTo>
                    <a:lnTo>
                      <a:pt x="2768861" y="3153"/>
                    </a:lnTo>
                    <a:lnTo>
                      <a:pt x="2725783" y="5510"/>
                    </a:lnTo>
                    <a:lnTo>
                      <a:pt x="2682214" y="8547"/>
                    </a:lnTo>
                    <a:lnTo>
                      <a:pt x="2638163" y="12279"/>
                    </a:lnTo>
                    <a:lnTo>
                      <a:pt x="2593637" y="16722"/>
                    </a:lnTo>
                    <a:lnTo>
                      <a:pt x="2548646" y="21892"/>
                    </a:lnTo>
                    <a:lnTo>
                      <a:pt x="2503197" y="27805"/>
                    </a:lnTo>
                    <a:lnTo>
                      <a:pt x="2457298" y="34477"/>
                    </a:lnTo>
                    <a:lnTo>
                      <a:pt x="2410957" y="41925"/>
                    </a:lnTo>
                    <a:lnTo>
                      <a:pt x="2364183" y="50163"/>
                    </a:lnTo>
                    <a:lnTo>
                      <a:pt x="2316984" y="59208"/>
                    </a:lnTo>
                    <a:lnTo>
                      <a:pt x="2269367" y="69076"/>
                    </a:lnTo>
                    <a:lnTo>
                      <a:pt x="2221341" y="79782"/>
                    </a:lnTo>
                    <a:lnTo>
                      <a:pt x="2172913" y="91343"/>
                    </a:lnTo>
                    <a:lnTo>
                      <a:pt x="2124093" y="103775"/>
                    </a:lnTo>
                    <a:lnTo>
                      <a:pt x="2074888" y="117093"/>
                    </a:lnTo>
                    <a:lnTo>
                      <a:pt x="2025306" y="131313"/>
                    </a:lnTo>
                    <a:lnTo>
                      <a:pt x="1975355" y="146451"/>
                    </a:lnTo>
                    <a:lnTo>
                      <a:pt x="1925044" y="162524"/>
                    </a:lnTo>
                    <a:lnTo>
                      <a:pt x="1874380" y="179547"/>
                    </a:lnTo>
                    <a:lnTo>
                      <a:pt x="1823372" y="197536"/>
                    </a:lnTo>
                    <a:lnTo>
                      <a:pt x="1772028" y="216507"/>
                    </a:lnTo>
                    <a:lnTo>
                      <a:pt x="1720356" y="236476"/>
                    </a:lnTo>
                    <a:lnTo>
                      <a:pt x="1668363" y="257459"/>
                    </a:lnTo>
                    <a:lnTo>
                      <a:pt x="1616059" y="279471"/>
                    </a:lnTo>
                    <a:lnTo>
                      <a:pt x="1563451" y="302529"/>
                    </a:lnTo>
                    <a:lnTo>
                      <a:pt x="1510547" y="326649"/>
                    </a:lnTo>
                    <a:lnTo>
                      <a:pt x="1457355" y="351846"/>
                    </a:lnTo>
                    <a:lnTo>
                      <a:pt x="1403884" y="378137"/>
                    </a:lnTo>
                    <a:lnTo>
                      <a:pt x="1350142" y="405537"/>
                    </a:lnTo>
                    <a:lnTo>
                      <a:pt x="1296136" y="434062"/>
                    </a:lnTo>
                    <a:lnTo>
                      <a:pt x="1241876" y="463729"/>
                    </a:lnTo>
                    <a:lnTo>
                      <a:pt x="1187368" y="494553"/>
                    </a:lnTo>
                    <a:lnTo>
                      <a:pt x="1132621" y="526550"/>
                    </a:lnTo>
                    <a:lnTo>
                      <a:pt x="1077644" y="559736"/>
                    </a:lnTo>
                    <a:lnTo>
                      <a:pt x="1022443" y="594127"/>
                    </a:lnTo>
                    <a:lnTo>
                      <a:pt x="967029" y="629738"/>
                    </a:lnTo>
                    <a:lnTo>
                      <a:pt x="911407" y="666587"/>
                    </a:lnTo>
                    <a:lnTo>
                      <a:pt x="855587" y="704688"/>
                    </a:lnTo>
                    <a:lnTo>
                      <a:pt x="799577" y="744058"/>
                    </a:lnTo>
                    <a:lnTo>
                      <a:pt x="743385" y="784712"/>
                    </a:lnTo>
                    <a:lnTo>
                      <a:pt x="687019" y="826667"/>
                    </a:lnTo>
                    <a:lnTo>
                      <a:pt x="630487" y="869938"/>
                    </a:lnTo>
                    <a:lnTo>
                      <a:pt x="573797" y="914542"/>
                    </a:lnTo>
                    <a:lnTo>
                      <a:pt x="516957" y="960494"/>
                    </a:lnTo>
                    <a:lnTo>
                      <a:pt x="459976" y="1007810"/>
                    </a:lnTo>
                    <a:lnTo>
                      <a:pt x="402861" y="1056506"/>
                    </a:lnTo>
                    <a:lnTo>
                      <a:pt x="345621" y="1106598"/>
                    </a:lnTo>
                    <a:lnTo>
                      <a:pt x="288263" y="1158102"/>
                    </a:lnTo>
                    <a:lnTo>
                      <a:pt x="230796" y="1211034"/>
                    </a:lnTo>
                    <a:lnTo>
                      <a:pt x="173228" y="1265410"/>
                    </a:lnTo>
                    <a:lnTo>
                      <a:pt x="115568" y="1321246"/>
                    </a:lnTo>
                    <a:lnTo>
                      <a:pt x="57822" y="1378557"/>
                    </a:lnTo>
                    <a:lnTo>
                      <a:pt x="0" y="1437360"/>
                    </a:lnTo>
                  </a:path>
                </a:pathLst>
              </a:custGeom>
              <a:noFill/>
              <a:ln cap="flat" cmpd="sng" w="381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nvGrpSpPr>
            <p:cNvPr id="465" name="Google Shape;465;p34"/>
            <p:cNvGrpSpPr/>
            <p:nvPr/>
          </p:nvGrpSpPr>
          <p:grpSpPr>
            <a:xfrm rot="-2657518">
              <a:off x="5730972" y="2135863"/>
              <a:ext cx="6812204" cy="3467334"/>
              <a:chOff x="2717539" y="3456051"/>
              <a:chExt cx="4995866" cy="2780030"/>
            </a:xfrm>
          </p:grpSpPr>
          <p:sp>
            <p:nvSpPr>
              <p:cNvPr id="466" name="Google Shape;466;p34"/>
              <p:cNvSpPr/>
              <p:nvPr/>
            </p:nvSpPr>
            <p:spPr>
              <a:xfrm>
                <a:off x="7574340" y="6139290"/>
                <a:ext cx="139065" cy="96520"/>
              </a:xfrm>
              <a:custGeom>
                <a:rect b="b" l="l" r="r" t="t"/>
                <a:pathLst>
                  <a:path extrusionOk="0" h="96520" w="139065">
                    <a:moveTo>
                      <a:pt x="138658" y="0"/>
                    </a:moveTo>
                    <a:lnTo>
                      <a:pt x="92811" y="96405"/>
                    </a:lnTo>
                    <a:lnTo>
                      <a:pt x="0" y="43662"/>
                    </a:lnTo>
                  </a:path>
                </a:pathLst>
              </a:custGeom>
              <a:noFill/>
              <a:ln cap="flat" cmpd="sng" w="38075">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67" name="Google Shape;467;p34"/>
              <p:cNvSpPr/>
              <p:nvPr/>
            </p:nvSpPr>
            <p:spPr>
              <a:xfrm>
                <a:off x="2717539" y="3456051"/>
                <a:ext cx="4949825" cy="2780030"/>
              </a:xfrm>
              <a:custGeom>
                <a:rect b="b" l="l" r="r" t="t"/>
                <a:pathLst>
                  <a:path extrusionOk="0" h="2780029" w="4949825">
                    <a:moveTo>
                      <a:pt x="0" y="579119"/>
                    </a:moveTo>
                    <a:lnTo>
                      <a:pt x="33366" y="544233"/>
                    </a:lnTo>
                    <a:lnTo>
                      <a:pt x="72190" y="508829"/>
                    </a:lnTo>
                    <a:lnTo>
                      <a:pt x="116284" y="473107"/>
                    </a:lnTo>
                    <a:lnTo>
                      <a:pt x="148517" y="449215"/>
                    </a:lnTo>
                    <a:lnTo>
                      <a:pt x="182955" y="425329"/>
                    </a:lnTo>
                    <a:lnTo>
                      <a:pt x="219542" y="401510"/>
                    </a:lnTo>
                    <a:lnTo>
                      <a:pt x="258223" y="377817"/>
                    </a:lnTo>
                    <a:lnTo>
                      <a:pt x="298944" y="354308"/>
                    </a:lnTo>
                    <a:lnTo>
                      <a:pt x="341649" y="331045"/>
                    </a:lnTo>
                    <a:lnTo>
                      <a:pt x="386283" y="308085"/>
                    </a:lnTo>
                    <a:lnTo>
                      <a:pt x="432790" y="285488"/>
                    </a:lnTo>
                    <a:lnTo>
                      <a:pt x="481116" y="263314"/>
                    </a:lnTo>
                    <a:lnTo>
                      <a:pt x="531206" y="241622"/>
                    </a:lnTo>
                    <a:lnTo>
                      <a:pt x="583004" y="220471"/>
                    </a:lnTo>
                    <a:lnTo>
                      <a:pt x="636455" y="199921"/>
                    </a:lnTo>
                    <a:lnTo>
                      <a:pt x="691504" y="180031"/>
                    </a:lnTo>
                    <a:lnTo>
                      <a:pt x="748095" y="160860"/>
                    </a:lnTo>
                    <a:lnTo>
                      <a:pt x="806175" y="142468"/>
                    </a:lnTo>
                    <a:lnTo>
                      <a:pt x="865687" y="124915"/>
                    </a:lnTo>
                    <a:lnTo>
                      <a:pt x="926576" y="108259"/>
                    </a:lnTo>
                    <a:lnTo>
                      <a:pt x="988787" y="92559"/>
                    </a:lnTo>
                    <a:lnTo>
                      <a:pt x="1052266" y="77877"/>
                    </a:lnTo>
                    <a:lnTo>
                      <a:pt x="1116956" y="64269"/>
                    </a:lnTo>
                    <a:lnTo>
                      <a:pt x="1182803" y="51797"/>
                    </a:lnTo>
                    <a:lnTo>
                      <a:pt x="1249751" y="40519"/>
                    </a:lnTo>
                    <a:lnTo>
                      <a:pt x="1317746" y="30495"/>
                    </a:lnTo>
                    <a:lnTo>
                      <a:pt x="1386731" y="21784"/>
                    </a:lnTo>
                    <a:lnTo>
                      <a:pt x="1456653" y="14446"/>
                    </a:lnTo>
                    <a:lnTo>
                      <a:pt x="1527456" y="8539"/>
                    </a:lnTo>
                    <a:lnTo>
                      <a:pt x="1599085" y="4124"/>
                    </a:lnTo>
                    <a:lnTo>
                      <a:pt x="1671484" y="1259"/>
                    </a:lnTo>
                    <a:lnTo>
                      <a:pt x="1744598" y="5"/>
                    </a:lnTo>
                    <a:lnTo>
                      <a:pt x="1781406" y="0"/>
                    </a:lnTo>
                    <a:lnTo>
                      <a:pt x="1818372" y="419"/>
                    </a:lnTo>
                    <a:lnTo>
                      <a:pt x="1892752" y="2562"/>
                    </a:lnTo>
                    <a:lnTo>
                      <a:pt x="1967682" y="6494"/>
                    </a:lnTo>
                    <a:lnTo>
                      <a:pt x="2043106" y="12273"/>
                    </a:lnTo>
                    <a:lnTo>
                      <a:pt x="2118970" y="19958"/>
                    </a:lnTo>
                    <a:lnTo>
                      <a:pt x="2157049" y="24535"/>
                    </a:lnTo>
                    <a:lnTo>
                      <a:pt x="2195218" y="29610"/>
                    </a:lnTo>
                    <a:lnTo>
                      <a:pt x="2233469" y="35192"/>
                    </a:lnTo>
                    <a:lnTo>
                      <a:pt x="2271796" y="41288"/>
                    </a:lnTo>
                    <a:lnTo>
                      <a:pt x="2310191" y="47904"/>
                    </a:lnTo>
                    <a:lnTo>
                      <a:pt x="2348647" y="55050"/>
                    </a:lnTo>
                    <a:lnTo>
                      <a:pt x="2387159" y="62731"/>
                    </a:lnTo>
                    <a:lnTo>
                      <a:pt x="2425718" y="70956"/>
                    </a:lnTo>
                    <a:lnTo>
                      <a:pt x="2464318" y="79732"/>
                    </a:lnTo>
                    <a:lnTo>
                      <a:pt x="2502952" y="89067"/>
                    </a:lnTo>
                    <a:lnTo>
                      <a:pt x="2541613" y="98967"/>
                    </a:lnTo>
                    <a:lnTo>
                      <a:pt x="2580295" y="109440"/>
                    </a:lnTo>
                    <a:lnTo>
                      <a:pt x="2618990" y="120494"/>
                    </a:lnTo>
                    <a:lnTo>
                      <a:pt x="2657691" y="132136"/>
                    </a:lnTo>
                    <a:lnTo>
                      <a:pt x="2696392" y="144373"/>
                    </a:lnTo>
                    <a:lnTo>
                      <a:pt x="2735086" y="157213"/>
                    </a:lnTo>
                    <a:lnTo>
                      <a:pt x="2773765" y="170664"/>
                    </a:lnTo>
                    <a:lnTo>
                      <a:pt x="2812424" y="184732"/>
                    </a:lnTo>
                    <a:lnTo>
                      <a:pt x="2851054" y="199425"/>
                    </a:lnTo>
                    <a:lnTo>
                      <a:pt x="2889649" y="214751"/>
                    </a:lnTo>
                    <a:lnTo>
                      <a:pt x="2928203" y="230717"/>
                    </a:lnTo>
                    <a:lnTo>
                      <a:pt x="2966708" y="247330"/>
                    </a:lnTo>
                    <a:lnTo>
                      <a:pt x="3005157" y="264598"/>
                    </a:lnTo>
                    <a:lnTo>
                      <a:pt x="3043544" y="282528"/>
                    </a:lnTo>
                    <a:lnTo>
                      <a:pt x="3081861" y="301128"/>
                    </a:lnTo>
                    <a:lnTo>
                      <a:pt x="3120103" y="320405"/>
                    </a:lnTo>
                    <a:lnTo>
                      <a:pt x="3158261" y="340366"/>
                    </a:lnTo>
                    <a:lnTo>
                      <a:pt x="3196328" y="361020"/>
                    </a:lnTo>
                    <a:lnTo>
                      <a:pt x="3234299" y="382372"/>
                    </a:lnTo>
                    <a:lnTo>
                      <a:pt x="3272167" y="404432"/>
                    </a:lnTo>
                    <a:lnTo>
                      <a:pt x="3309923" y="427205"/>
                    </a:lnTo>
                    <a:lnTo>
                      <a:pt x="3347562" y="450701"/>
                    </a:lnTo>
                    <a:lnTo>
                      <a:pt x="3385076" y="474925"/>
                    </a:lnTo>
                    <a:lnTo>
                      <a:pt x="3422458" y="499886"/>
                    </a:lnTo>
                    <a:lnTo>
                      <a:pt x="3459703" y="525590"/>
                    </a:lnTo>
                    <a:lnTo>
                      <a:pt x="3496802" y="552046"/>
                    </a:lnTo>
                    <a:lnTo>
                      <a:pt x="3533749" y="579261"/>
                    </a:lnTo>
                    <a:lnTo>
                      <a:pt x="3570537" y="607241"/>
                    </a:lnTo>
                    <a:lnTo>
                      <a:pt x="3607159" y="635996"/>
                    </a:lnTo>
                    <a:lnTo>
                      <a:pt x="3643608" y="665531"/>
                    </a:lnTo>
                    <a:lnTo>
                      <a:pt x="3679878" y="695854"/>
                    </a:lnTo>
                    <a:lnTo>
                      <a:pt x="3715961" y="726974"/>
                    </a:lnTo>
                    <a:lnTo>
                      <a:pt x="3751851" y="758896"/>
                    </a:lnTo>
                    <a:lnTo>
                      <a:pt x="3787540" y="791630"/>
                    </a:lnTo>
                    <a:lnTo>
                      <a:pt x="3823022" y="825181"/>
                    </a:lnTo>
                    <a:lnTo>
                      <a:pt x="3858289" y="859558"/>
                    </a:lnTo>
                    <a:lnTo>
                      <a:pt x="3893336" y="894768"/>
                    </a:lnTo>
                    <a:lnTo>
                      <a:pt x="3928154" y="930818"/>
                    </a:lnTo>
                    <a:lnTo>
                      <a:pt x="3962738" y="967716"/>
                    </a:lnTo>
                    <a:lnTo>
                      <a:pt x="3997080" y="1005469"/>
                    </a:lnTo>
                    <a:lnTo>
                      <a:pt x="4031173" y="1044085"/>
                    </a:lnTo>
                    <a:lnTo>
                      <a:pt x="4065011" y="1083570"/>
                    </a:lnTo>
                    <a:lnTo>
                      <a:pt x="4098586" y="1123933"/>
                    </a:lnTo>
                    <a:lnTo>
                      <a:pt x="4131892" y="1165181"/>
                    </a:lnTo>
                    <a:lnTo>
                      <a:pt x="4164922" y="1207322"/>
                    </a:lnTo>
                    <a:lnTo>
                      <a:pt x="4197669" y="1250362"/>
                    </a:lnTo>
                    <a:lnTo>
                      <a:pt x="4230125" y="1294309"/>
                    </a:lnTo>
                    <a:lnTo>
                      <a:pt x="4262285" y="1339170"/>
                    </a:lnTo>
                    <a:lnTo>
                      <a:pt x="4294141" y="1384954"/>
                    </a:lnTo>
                    <a:lnTo>
                      <a:pt x="4325686" y="1431667"/>
                    </a:lnTo>
                    <a:lnTo>
                      <a:pt x="4356914" y="1479317"/>
                    </a:lnTo>
                    <a:lnTo>
                      <a:pt x="4387817" y="1527911"/>
                    </a:lnTo>
                    <a:lnTo>
                      <a:pt x="4418388" y="1577457"/>
                    </a:lnTo>
                    <a:lnTo>
                      <a:pt x="4448622" y="1627962"/>
                    </a:lnTo>
                    <a:lnTo>
                      <a:pt x="4478510" y="1679433"/>
                    </a:lnTo>
                    <a:lnTo>
                      <a:pt x="4508046" y="1731878"/>
                    </a:lnTo>
                    <a:lnTo>
                      <a:pt x="4537223" y="1785305"/>
                    </a:lnTo>
                    <a:lnTo>
                      <a:pt x="4566034" y="1839720"/>
                    </a:lnTo>
                    <a:lnTo>
                      <a:pt x="4594472" y="1895132"/>
                    </a:lnTo>
                    <a:lnTo>
                      <a:pt x="4622531" y="1951547"/>
                    </a:lnTo>
                    <a:lnTo>
                      <a:pt x="4650203" y="2008973"/>
                    </a:lnTo>
                    <a:lnTo>
                      <a:pt x="4677482" y="2067417"/>
                    </a:lnTo>
                    <a:lnTo>
                      <a:pt x="4704361" y="2126888"/>
                    </a:lnTo>
                    <a:lnTo>
                      <a:pt x="4730832" y="2187392"/>
                    </a:lnTo>
                    <a:lnTo>
                      <a:pt x="4756889" y="2248936"/>
                    </a:lnTo>
                    <a:lnTo>
                      <a:pt x="4782525" y="2311529"/>
                    </a:lnTo>
                    <a:lnTo>
                      <a:pt x="4807733" y="2375177"/>
                    </a:lnTo>
                    <a:lnTo>
                      <a:pt x="4832506" y="2439888"/>
                    </a:lnTo>
                    <a:lnTo>
                      <a:pt x="4856838" y="2505669"/>
                    </a:lnTo>
                    <a:lnTo>
                      <a:pt x="4880721" y="2572529"/>
                    </a:lnTo>
                    <a:lnTo>
                      <a:pt x="4904148" y="2640473"/>
                    </a:lnTo>
                    <a:lnTo>
                      <a:pt x="4927113" y="2709510"/>
                    </a:lnTo>
                    <a:lnTo>
                      <a:pt x="4949609" y="2779648"/>
                    </a:lnTo>
                  </a:path>
                </a:pathLst>
              </a:custGeom>
              <a:noFill/>
              <a:ln cap="flat" cmpd="sng" w="38100">
                <a:solidFill>
                  <a:schemeClr val="accent6"/>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grpSp>
      <p:sp>
        <p:nvSpPr>
          <p:cNvPr id="468" name="Google Shape;468;p34"/>
          <p:cNvSpPr/>
          <p:nvPr/>
        </p:nvSpPr>
        <p:spPr>
          <a:xfrm>
            <a:off x="2794000" y="2954172"/>
            <a:ext cx="3209078" cy="1347433"/>
          </a:xfrm>
          <a:prstGeom prst="roundRect">
            <a:avLst>
              <a:gd fmla="val 8136" name="adj"/>
            </a:avLst>
          </a:prstGeom>
          <a:solidFill>
            <a:srgbClr val="D31145"/>
          </a:solidFill>
          <a:ln>
            <a:noFill/>
          </a:ln>
        </p:spPr>
        <p:txBody>
          <a:bodyPr anchorCtr="0" anchor="ctr" bIns="0" lIns="252000" spcFirstLastPara="1" rIns="252000" wrap="square" tIns="0">
            <a:noAutofit/>
          </a:bodyPr>
          <a:lstStyle/>
          <a:p>
            <a:pPr indent="0" lvl="0" marL="12700" marR="5080" rtl="0" algn="ctr">
              <a:lnSpc>
                <a:spcPct val="102600"/>
              </a:lnSpc>
              <a:spcBef>
                <a:spcPts val="0"/>
              </a:spcBef>
              <a:spcAft>
                <a:spcPts val="0"/>
              </a:spcAft>
              <a:buNone/>
            </a:pPr>
            <a:r>
              <a:rPr lang="en-GB" sz="2600">
                <a:solidFill>
                  <a:srgbClr val="FFFFFF"/>
                </a:solidFill>
                <a:latin typeface="Arial"/>
                <a:ea typeface="Arial"/>
                <a:cs typeface="Arial"/>
                <a:sym typeface="Arial"/>
              </a:rPr>
              <a:t>Strong heart </a:t>
            </a:r>
            <a:endParaRPr/>
          </a:p>
        </p:txBody>
      </p:sp>
      <p:sp>
        <p:nvSpPr>
          <p:cNvPr id="469" name="Google Shape;469;p34"/>
          <p:cNvSpPr/>
          <p:nvPr/>
        </p:nvSpPr>
        <p:spPr>
          <a:xfrm>
            <a:off x="2794000" y="4514158"/>
            <a:ext cx="3209078" cy="1347433"/>
          </a:xfrm>
          <a:prstGeom prst="roundRect">
            <a:avLst>
              <a:gd fmla="val 8136" name="adj"/>
            </a:avLst>
          </a:prstGeom>
          <a:solidFill>
            <a:srgbClr val="D31145"/>
          </a:solidFill>
          <a:ln>
            <a:noFill/>
          </a:ln>
        </p:spPr>
        <p:txBody>
          <a:bodyPr anchorCtr="0" anchor="ctr" bIns="0" lIns="252000" spcFirstLastPara="1" rIns="252000" wrap="square" tIns="0">
            <a:noAutofit/>
          </a:bodyPr>
          <a:lstStyle/>
          <a:p>
            <a:pPr indent="0" lvl="0" marL="12700" marR="5080" rtl="0" algn="ctr">
              <a:lnSpc>
                <a:spcPct val="102600"/>
              </a:lnSpc>
              <a:spcBef>
                <a:spcPts val="0"/>
              </a:spcBef>
              <a:spcAft>
                <a:spcPts val="0"/>
              </a:spcAft>
              <a:buNone/>
            </a:pPr>
            <a:r>
              <a:rPr lang="en-GB" sz="2600">
                <a:solidFill>
                  <a:srgbClr val="FFFFFF"/>
                </a:solidFill>
                <a:latin typeface="Arial"/>
                <a:ea typeface="Arial"/>
                <a:cs typeface="Arial"/>
                <a:sym typeface="Arial"/>
              </a:rPr>
              <a:t>Healthy lungs</a:t>
            </a:r>
            <a:endParaRPr/>
          </a:p>
        </p:txBody>
      </p:sp>
      <p:sp>
        <p:nvSpPr>
          <p:cNvPr id="470" name="Google Shape;470;p34"/>
          <p:cNvSpPr/>
          <p:nvPr/>
        </p:nvSpPr>
        <p:spPr>
          <a:xfrm>
            <a:off x="2794000" y="6130686"/>
            <a:ext cx="3209078" cy="1347433"/>
          </a:xfrm>
          <a:prstGeom prst="roundRect">
            <a:avLst>
              <a:gd fmla="val 8136" name="adj"/>
            </a:avLst>
          </a:prstGeom>
          <a:solidFill>
            <a:srgbClr val="D31145"/>
          </a:solidFill>
          <a:ln>
            <a:noFill/>
          </a:ln>
        </p:spPr>
        <p:txBody>
          <a:bodyPr anchorCtr="0" anchor="ctr" bIns="0" lIns="252000" spcFirstLastPara="1" rIns="252000" wrap="square" tIns="0">
            <a:noAutofit/>
          </a:bodyPr>
          <a:lstStyle/>
          <a:p>
            <a:pPr indent="0" lvl="0" marL="12700" marR="5080" rtl="0" algn="ctr">
              <a:lnSpc>
                <a:spcPct val="102600"/>
              </a:lnSpc>
              <a:spcBef>
                <a:spcPts val="0"/>
              </a:spcBef>
              <a:spcAft>
                <a:spcPts val="0"/>
              </a:spcAft>
              <a:buNone/>
            </a:pPr>
            <a:r>
              <a:rPr lang="en-GB" sz="2600">
                <a:solidFill>
                  <a:srgbClr val="FFFFFF"/>
                </a:solidFill>
                <a:latin typeface="Arial"/>
                <a:ea typeface="Arial"/>
                <a:cs typeface="Arial"/>
                <a:sym typeface="Arial"/>
              </a:rPr>
              <a:t>Strong bones and muscles </a:t>
            </a:r>
            <a:endParaRPr/>
          </a:p>
        </p:txBody>
      </p:sp>
      <p:pic>
        <p:nvPicPr>
          <p:cNvPr descr="Image of another boy holding weights above his head and flexing his muscles." id="471" name="Google Shape;471;p34"/>
          <p:cNvPicPr preferRelativeResize="0"/>
          <p:nvPr/>
        </p:nvPicPr>
        <p:blipFill rotWithShape="1">
          <a:blip r:embed="rId3">
            <a:alphaModFix/>
          </a:blip>
          <a:srcRect b="0" l="0" r="0" t="0"/>
          <a:stretch/>
        </p:blipFill>
        <p:spPr>
          <a:xfrm>
            <a:off x="10286961" y="3313441"/>
            <a:ext cx="2311946" cy="2431110"/>
          </a:xfrm>
          <a:prstGeom prst="roundRect">
            <a:avLst>
              <a:gd fmla="val 6573" name="adj"/>
            </a:avLst>
          </a:prstGeom>
          <a:noFill/>
          <a:ln>
            <a:noFill/>
          </a:ln>
        </p:spPr>
      </p:pic>
      <p:sp>
        <p:nvSpPr>
          <p:cNvPr id="472" name="Google Shape;472;p34"/>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Activity 2: </a:t>
            </a:r>
            <a:br>
              <a:rPr b="1" i="0" lang="en-GB" sz="1800">
                <a:solidFill>
                  <a:srgbClr val="333D47"/>
                </a:solidFill>
                <a:latin typeface="Arial"/>
                <a:ea typeface="Arial"/>
                <a:cs typeface="Arial"/>
                <a:sym typeface="Arial"/>
              </a:rPr>
            </a:br>
            <a:r>
              <a:rPr b="1" i="0" lang="en-GB" sz="1800">
                <a:solidFill>
                  <a:srgbClr val="333D47"/>
                </a:solidFill>
                <a:latin typeface="Arial"/>
                <a:ea typeface="Arial"/>
                <a:cs typeface="Arial"/>
                <a:sym typeface="Arial"/>
              </a:rPr>
              <a:t>Why get active?</a:t>
            </a:r>
            <a:endParaRPr/>
          </a:p>
        </p:txBody>
      </p:sp>
      <p:sp>
        <p:nvSpPr>
          <p:cNvPr id="473" name="Google Shape;473;p34"/>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74" name="Google Shape;474;p34"/>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pic>
        <p:nvPicPr>
          <p:cNvPr id="475" name="Google Shape;475;p34"/>
          <p:cNvPicPr preferRelativeResize="0"/>
          <p:nvPr/>
        </p:nvPicPr>
        <p:blipFill rotWithShape="1">
          <a:blip r:embed="rId4">
            <a:alphaModFix/>
          </a:blip>
          <a:srcRect b="0" l="0" r="0" t="0"/>
          <a:stretch/>
        </p:blipFill>
        <p:spPr>
          <a:xfrm>
            <a:off x="13116938" y="1963264"/>
            <a:ext cx="2305050" cy="2428875"/>
          </a:xfrm>
          <a:prstGeom prst="rect">
            <a:avLst/>
          </a:prstGeom>
          <a:noFill/>
          <a:ln>
            <a:noFill/>
          </a:ln>
        </p:spPr>
      </p:pic>
      <p:pic>
        <p:nvPicPr>
          <p:cNvPr descr="A picture containing person&#10;&#10;Description automatically generated" id="476" name="Google Shape;476;p34"/>
          <p:cNvPicPr preferRelativeResize="0"/>
          <p:nvPr/>
        </p:nvPicPr>
        <p:blipFill rotWithShape="1">
          <a:blip r:embed="rId5">
            <a:alphaModFix/>
          </a:blip>
          <a:srcRect b="0" l="0" r="0" t="0"/>
          <a:stretch/>
        </p:blipFill>
        <p:spPr>
          <a:xfrm>
            <a:off x="10928215" y="6136633"/>
            <a:ext cx="2305050" cy="244792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35"/>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Design a routine for your class</a:t>
            </a:r>
            <a:endParaRPr/>
          </a:p>
        </p:txBody>
      </p:sp>
      <p:sp>
        <p:nvSpPr>
          <p:cNvPr id="483" name="Google Shape;483;p35"/>
          <p:cNvSpPr txBox="1"/>
          <p:nvPr>
            <p:ph idx="1" type="body"/>
          </p:nvPr>
        </p:nvSpPr>
        <p:spPr>
          <a:xfrm>
            <a:off x="444500" y="1654995"/>
            <a:ext cx="6311900" cy="2383605"/>
          </a:xfrm>
          <a:prstGeom prst="rect">
            <a:avLst/>
          </a:prstGeom>
          <a:noFill/>
          <a:ln>
            <a:noFill/>
          </a:ln>
        </p:spPr>
        <p:txBody>
          <a:bodyPr anchorCtr="0" anchor="t" bIns="0" lIns="0" spcFirstLastPara="1" rIns="0" wrap="square" tIns="0">
            <a:noAutofit/>
          </a:bodyPr>
          <a:lstStyle/>
          <a:p>
            <a:pPr indent="-342900" lvl="0" marL="355600" rtl="0" algn="l">
              <a:lnSpc>
                <a:spcPct val="100000"/>
              </a:lnSpc>
              <a:spcBef>
                <a:spcPts val="0"/>
              </a:spcBef>
              <a:spcAft>
                <a:spcPts val="0"/>
              </a:spcAft>
              <a:buClr>
                <a:srgbClr val="333D47"/>
              </a:buClr>
              <a:buSzPts val="2600"/>
              <a:buFont typeface="Arial"/>
              <a:buChar char="•"/>
            </a:pPr>
            <a:r>
              <a:rPr lang="en-GB" sz="2600"/>
              <a:t>Choose four to six action cards.</a:t>
            </a:r>
            <a:endParaRPr/>
          </a:p>
          <a:p>
            <a:pPr indent="-342900" lvl="0" marL="355600" rtl="0" algn="l">
              <a:lnSpc>
                <a:spcPct val="100000"/>
              </a:lnSpc>
              <a:spcBef>
                <a:spcPts val="100"/>
              </a:spcBef>
              <a:spcAft>
                <a:spcPts val="0"/>
              </a:spcAft>
              <a:buClr>
                <a:srgbClr val="333D47"/>
              </a:buClr>
              <a:buSzPts val="2600"/>
              <a:buFont typeface="Arial"/>
              <a:buChar char="•"/>
            </a:pPr>
            <a:r>
              <a:rPr lang="en-GB" sz="2600"/>
              <a:t>Practise!</a:t>
            </a:r>
            <a:endParaRPr/>
          </a:p>
          <a:p>
            <a:pPr indent="0" lvl="0" marL="12700" rtl="0" algn="l">
              <a:lnSpc>
                <a:spcPct val="100000"/>
              </a:lnSpc>
              <a:spcBef>
                <a:spcPts val="100"/>
              </a:spcBef>
              <a:spcAft>
                <a:spcPts val="0"/>
              </a:spcAft>
              <a:buNone/>
            </a:pPr>
            <a:r>
              <a:t/>
            </a:r>
            <a:endParaRPr sz="2600"/>
          </a:p>
        </p:txBody>
      </p:sp>
      <p:sp>
        <p:nvSpPr>
          <p:cNvPr id="484" name="Google Shape;484;p35"/>
          <p:cNvSpPr/>
          <p:nvPr/>
        </p:nvSpPr>
        <p:spPr>
          <a:xfrm>
            <a:off x="431800" y="3048000"/>
            <a:ext cx="6311900" cy="1600200"/>
          </a:xfrm>
          <a:prstGeom prst="roundRect">
            <a:avLst>
              <a:gd fmla="val 10626" name="adj"/>
            </a:avLst>
          </a:prstGeom>
          <a:solidFill>
            <a:srgbClr val="D31145"/>
          </a:solidFill>
          <a:ln>
            <a:noFill/>
          </a:ln>
        </p:spPr>
        <p:txBody>
          <a:bodyPr anchorCtr="0" anchor="ctr" bIns="504000" lIns="1260000" spcFirstLastPara="1" rIns="468000" wrap="square" tIns="0">
            <a:noAutofit/>
          </a:bodyPr>
          <a:lstStyle/>
          <a:p>
            <a:pPr indent="0" lvl="0" marL="12700" marR="5080" rtl="0" algn="l">
              <a:spcBef>
                <a:spcPts val="0"/>
              </a:spcBef>
              <a:spcAft>
                <a:spcPts val="0"/>
              </a:spcAft>
              <a:buNone/>
            </a:pPr>
            <a:r>
              <a:t/>
            </a:r>
            <a:endParaRPr b="1" sz="2600">
              <a:solidFill>
                <a:srgbClr val="FFFFFF"/>
              </a:solidFill>
              <a:latin typeface="Arial"/>
              <a:ea typeface="Arial"/>
              <a:cs typeface="Arial"/>
              <a:sym typeface="Arial"/>
            </a:endParaRPr>
          </a:p>
          <a:p>
            <a:pPr indent="0" lvl="0" marL="12700" marR="5080" rtl="0" algn="l">
              <a:spcBef>
                <a:spcPts val="100"/>
              </a:spcBef>
              <a:spcAft>
                <a:spcPts val="0"/>
              </a:spcAft>
              <a:buNone/>
            </a:pPr>
            <a:r>
              <a:rPr b="1" lang="en-GB" sz="2600">
                <a:solidFill>
                  <a:srgbClr val="FFFFFF"/>
                </a:solidFill>
                <a:latin typeface="Arial"/>
                <a:ea typeface="Arial"/>
                <a:cs typeface="Arial"/>
                <a:sym typeface="Arial"/>
              </a:rPr>
              <a:t>Tip:</a:t>
            </a:r>
            <a:endParaRPr/>
          </a:p>
          <a:p>
            <a:pPr indent="0" lvl="0" marL="12700" marR="5080" rtl="0" algn="l">
              <a:spcBef>
                <a:spcPts val="100"/>
              </a:spcBef>
              <a:spcAft>
                <a:spcPts val="0"/>
              </a:spcAft>
              <a:buNone/>
            </a:pPr>
            <a:r>
              <a:rPr lang="en-GB" sz="2600">
                <a:solidFill>
                  <a:srgbClr val="FFFFFF"/>
                </a:solidFill>
                <a:latin typeface="Arial"/>
                <a:ea typeface="Arial"/>
                <a:cs typeface="Arial"/>
                <a:sym typeface="Arial"/>
              </a:rPr>
              <a:t>You should huff and puff! </a:t>
            </a:r>
            <a:endParaRPr/>
          </a:p>
          <a:p>
            <a:pPr indent="0" lvl="0" marL="12700" marR="5080" rtl="0" algn="l">
              <a:spcBef>
                <a:spcPts val="100"/>
              </a:spcBef>
              <a:spcAft>
                <a:spcPts val="0"/>
              </a:spcAft>
              <a:buNone/>
            </a:pPr>
            <a:r>
              <a:rPr lang="en-GB" sz="2600">
                <a:solidFill>
                  <a:srgbClr val="FFFFFF"/>
                </a:solidFill>
                <a:latin typeface="Arial"/>
                <a:ea typeface="Arial"/>
                <a:cs typeface="Arial"/>
                <a:sym typeface="Arial"/>
              </a:rPr>
              <a:t>Your heart should beat faster!</a:t>
            </a:r>
            <a:endParaRPr/>
          </a:p>
        </p:txBody>
      </p:sp>
      <p:sp>
        <p:nvSpPr>
          <p:cNvPr id="485" name="Google Shape;485;p35"/>
          <p:cNvSpPr txBox="1"/>
          <p:nvPr/>
        </p:nvSpPr>
        <p:spPr>
          <a:xfrm>
            <a:off x="13081001" y="0"/>
            <a:ext cx="2870200"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Activity 3:</a:t>
            </a:r>
            <a:endParaRPr/>
          </a:p>
          <a:p>
            <a:pPr indent="0" lvl="0" marL="12700" rtl="0" algn="r">
              <a:lnSpc>
                <a:spcPct val="100000"/>
              </a:lnSpc>
              <a:spcBef>
                <a:spcPts val="100"/>
              </a:spcBef>
              <a:spcAft>
                <a:spcPts val="0"/>
              </a:spcAft>
              <a:buNone/>
            </a:pPr>
            <a:r>
              <a:rPr b="1" i="0" lang="en-GB" sz="1800">
                <a:solidFill>
                  <a:srgbClr val="333D47"/>
                </a:solidFill>
                <a:latin typeface="Arial"/>
                <a:ea typeface="Arial"/>
                <a:cs typeface="Arial"/>
                <a:sym typeface="Arial"/>
              </a:rPr>
              <a:t>Create an active routine</a:t>
            </a:r>
            <a:endParaRPr/>
          </a:p>
        </p:txBody>
      </p:sp>
      <p:sp>
        <p:nvSpPr>
          <p:cNvPr id="486" name="Google Shape;486;p35"/>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87" name="Google Shape;487;p35"/>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pic>
        <p:nvPicPr>
          <p:cNvPr id="488" name="Google Shape;488;p35"/>
          <p:cNvPicPr preferRelativeResize="0"/>
          <p:nvPr/>
        </p:nvPicPr>
        <p:blipFill>
          <a:blip r:embed="rId3">
            <a:alphaModFix/>
          </a:blip>
          <a:stretch>
            <a:fillRect/>
          </a:stretch>
        </p:blipFill>
        <p:spPr>
          <a:xfrm>
            <a:off x="697650" y="3445988"/>
            <a:ext cx="804225" cy="804225"/>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grpSp>
        <p:nvGrpSpPr>
          <p:cNvPr id="494" name="Google Shape;494;p36"/>
          <p:cNvGrpSpPr/>
          <p:nvPr/>
        </p:nvGrpSpPr>
        <p:grpSpPr>
          <a:xfrm>
            <a:off x="3028568" y="-380999"/>
            <a:ext cx="11294042" cy="9525000"/>
            <a:chOff x="3440711" y="-380999"/>
            <a:chExt cx="11294042" cy="9525000"/>
          </a:xfrm>
        </p:grpSpPr>
        <p:pic>
          <p:nvPicPr>
            <p:cNvPr id="495" name="Google Shape;495;p36"/>
            <p:cNvPicPr preferRelativeResize="0"/>
            <p:nvPr/>
          </p:nvPicPr>
          <p:blipFill rotWithShape="1">
            <a:blip r:embed="rId3">
              <a:alphaModFix/>
            </a:blip>
            <a:srcRect b="15663" l="0" r="0" t="0"/>
            <a:stretch/>
          </p:blipFill>
          <p:spPr>
            <a:xfrm>
              <a:off x="3440711" y="-380999"/>
              <a:ext cx="11294042" cy="9525000"/>
            </a:xfrm>
            <a:prstGeom prst="rect">
              <a:avLst/>
            </a:prstGeom>
            <a:noFill/>
            <a:ln>
              <a:noFill/>
            </a:ln>
          </p:spPr>
        </p:pic>
        <p:pic>
          <p:nvPicPr>
            <p:cNvPr id="496" name="Google Shape;496;p36"/>
            <p:cNvPicPr preferRelativeResize="0"/>
            <p:nvPr/>
          </p:nvPicPr>
          <p:blipFill rotWithShape="1">
            <a:blip r:embed="rId4">
              <a:alphaModFix/>
            </a:blip>
            <a:srcRect b="9581" l="29097" r="29349" t="24744"/>
            <a:stretch/>
          </p:blipFill>
          <p:spPr>
            <a:xfrm flipH="1">
              <a:off x="5785783" y="544150"/>
              <a:ext cx="4916310" cy="7749041"/>
            </a:xfrm>
            <a:prstGeom prst="rect">
              <a:avLst/>
            </a:prstGeom>
            <a:noFill/>
            <a:ln>
              <a:noFill/>
            </a:ln>
          </p:spPr>
        </p:pic>
      </p:grpSp>
      <p:sp>
        <p:nvSpPr>
          <p:cNvPr id="497" name="Google Shape;497;p36"/>
          <p:cNvSpPr/>
          <p:nvPr/>
        </p:nvSpPr>
        <p:spPr>
          <a:xfrm>
            <a:off x="9512300" y="5702507"/>
            <a:ext cx="6311900" cy="3004724"/>
          </a:xfrm>
          <a:prstGeom prst="roundRect">
            <a:avLst>
              <a:gd fmla="val 10626" name="adj"/>
            </a:avLst>
          </a:prstGeom>
          <a:solidFill>
            <a:srgbClr val="D31145"/>
          </a:solidFill>
          <a:ln>
            <a:noFill/>
          </a:ln>
        </p:spPr>
        <p:txBody>
          <a:bodyPr anchorCtr="0" anchor="ctr" bIns="504000" lIns="1260000" spcFirstLastPara="1" rIns="468000" wrap="square" tIns="0">
            <a:noAutofit/>
          </a:bodyPr>
          <a:lstStyle/>
          <a:p>
            <a:pPr indent="0" lvl="0" marL="12700" marR="5080" rtl="0" algn="l">
              <a:spcBef>
                <a:spcPts val="0"/>
              </a:spcBef>
              <a:spcAft>
                <a:spcPts val="0"/>
              </a:spcAft>
              <a:buNone/>
            </a:pPr>
            <a:r>
              <a:t/>
            </a:r>
            <a:endParaRPr b="1" sz="2600">
              <a:solidFill>
                <a:schemeClr val="lt1"/>
              </a:solidFill>
              <a:latin typeface="Arial"/>
              <a:ea typeface="Arial"/>
              <a:cs typeface="Arial"/>
              <a:sym typeface="Arial"/>
            </a:endParaRPr>
          </a:p>
          <a:p>
            <a:pPr indent="0" lvl="0" marL="0" rtl="0" algn="l">
              <a:spcBef>
                <a:spcPts val="0"/>
              </a:spcBef>
              <a:spcAft>
                <a:spcPts val="0"/>
              </a:spcAft>
              <a:buNone/>
            </a:pPr>
            <a:r>
              <a:rPr b="1" i="0" lang="en-GB" sz="2600" u="none" strike="noStrike">
                <a:solidFill>
                  <a:schemeClr val="lt1"/>
                </a:solidFill>
                <a:latin typeface="Arial"/>
                <a:ea typeface="Arial"/>
                <a:cs typeface="Arial"/>
                <a:sym typeface="Arial"/>
              </a:rPr>
              <a:t>What next? </a:t>
            </a:r>
            <a:endParaRPr b="0" sz="2600">
              <a:solidFill>
                <a:schemeClr val="lt1"/>
              </a:solidFill>
              <a:latin typeface="Arial"/>
              <a:ea typeface="Arial"/>
              <a:cs typeface="Arial"/>
              <a:sym typeface="Arial"/>
            </a:endParaRPr>
          </a:p>
          <a:p>
            <a:pPr indent="-457200" lvl="0" marL="457200" rtl="0" algn="l">
              <a:spcBef>
                <a:spcPts val="0"/>
              </a:spcBef>
              <a:spcAft>
                <a:spcPts val="0"/>
              </a:spcAft>
              <a:buClr>
                <a:schemeClr val="lt1"/>
              </a:buClr>
              <a:buSzPts val="2600"/>
              <a:buFont typeface="Arial"/>
              <a:buChar char="•"/>
            </a:pPr>
            <a:r>
              <a:rPr lang="en-GB" sz="2600">
                <a:solidFill>
                  <a:schemeClr val="lt1"/>
                </a:solidFill>
                <a:latin typeface="Arial"/>
                <a:ea typeface="Arial"/>
                <a:cs typeface="Arial"/>
                <a:sym typeface="Arial"/>
              </a:rPr>
              <a:t>Take the AIA Healthiest Schools Challenge</a:t>
            </a:r>
            <a:endParaRPr/>
          </a:p>
          <a:p>
            <a:pPr indent="-457200" lvl="0" marL="457200" rtl="0" algn="l">
              <a:spcBef>
                <a:spcPts val="0"/>
              </a:spcBef>
              <a:spcAft>
                <a:spcPts val="0"/>
              </a:spcAft>
              <a:buClr>
                <a:schemeClr val="lt1"/>
              </a:buClr>
              <a:buSzPts val="2600"/>
              <a:buFont typeface="Arial"/>
              <a:buChar char="•"/>
            </a:pPr>
            <a:r>
              <a:rPr b="0" i="0" lang="en-GB" sz="2600" u="none" strike="noStrike">
                <a:solidFill>
                  <a:schemeClr val="lt1"/>
                </a:solidFill>
                <a:latin typeface="Arial"/>
                <a:ea typeface="Arial"/>
                <a:cs typeface="Arial"/>
                <a:sym typeface="Arial"/>
              </a:rPr>
              <a:t>Share your routine </a:t>
            </a:r>
            <a:br>
              <a:rPr b="0" i="0" lang="en-GB" sz="2600" u="none" strike="noStrike">
                <a:solidFill>
                  <a:schemeClr val="lt1"/>
                </a:solidFill>
                <a:latin typeface="Arial"/>
                <a:ea typeface="Arial"/>
                <a:cs typeface="Arial"/>
                <a:sym typeface="Arial"/>
              </a:rPr>
            </a:br>
            <a:r>
              <a:rPr b="0" i="0" lang="en-GB" sz="2600" u="none" strike="noStrike">
                <a:solidFill>
                  <a:schemeClr val="lt1"/>
                </a:solidFill>
                <a:latin typeface="Arial"/>
                <a:ea typeface="Arial"/>
                <a:cs typeface="Arial"/>
                <a:sym typeface="Arial"/>
              </a:rPr>
              <a:t>with others!</a:t>
            </a:r>
            <a:endParaRPr/>
          </a:p>
        </p:txBody>
      </p:sp>
      <p:sp>
        <p:nvSpPr>
          <p:cNvPr id="498" name="Google Shape;498;p36"/>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Plenary</a:t>
            </a:r>
            <a:endParaRPr/>
          </a:p>
        </p:txBody>
      </p:sp>
      <p:sp>
        <p:nvSpPr>
          <p:cNvPr id="499" name="Google Shape;499;p36"/>
          <p:cNvSpPr txBox="1"/>
          <p:nvPr/>
        </p:nvSpPr>
        <p:spPr>
          <a:xfrm>
            <a:off x="425686" y="1654995"/>
            <a:ext cx="4442643" cy="949916"/>
          </a:xfrm>
          <a:prstGeom prst="rect">
            <a:avLst/>
          </a:prstGeom>
          <a:noFill/>
          <a:ln>
            <a:noFill/>
          </a:ln>
        </p:spPr>
        <p:txBody>
          <a:bodyPr anchorCtr="0" anchor="t" bIns="0" lIns="0" spcFirstLastPara="1" rIns="0" wrap="square" tIns="0">
            <a:noAutofit/>
          </a:bodyPr>
          <a:lstStyle/>
          <a:p>
            <a:pPr indent="0" lvl="0" marL="12700" marR="5080" rtl="0" algn="l">
              <a:lnSpc>
                <a:spcPct val="100000"/>
              </a:lnSpc>
              <a:spcBef>
                <a:spcPts val="0"/>
              </a:spcBef>
              <a:spcAft>
                <a:spcPts val="0"/>
              </a:spcAft>
              <a:buNone/>
            </a:pPr>
            <a:r>
              <a:rPr b="1" i="0" lang="en-GB" sz="2600">
                <a:solidFill>
                  <a:srgbClr val="333D47"/>
                </a:solidFill>
                <a:latin typeface="Arial"/>
                <a:ea typeface="Arial"/>
                <a:cs typeface="Arial"/>
                <a:sym typeface="Arial"/>
              </a:rPr>
              <a:t>What did we learn today?</a:t>
            </a:r>
            <a:endParaRPr/>
          </a:p>
          <a:p>
            <a:pPr indent="0" lvl="0" marL="12700" marR="5080" rtl="0" algn="l">
              <a:lnSpc>
                <a:spcPct val="100000"/>
              </a:lnSpc>
              <a:spcBef>
                <a:spcPts val="100"/>
              </a:spcBef>
              <a:spcAft>
                <a:spcPts val="0"/>
              </a:spcAft>
              <a:buNone/>
            </a:pPr>
            <a:r>
              <a:t/>
            </a:r>
            <a:endParaRPr b="1" i="0" sz="2600">
              <a:solidFill>
                <a:srgbClr val="333D47"/>
              </a:solidFill>
              <a:latin typeface="Arial"/>
              <a:ea typeface="Arial"/>
              <a:cs typeface="Arial"/>
              <a:sym typeface="Arial"/>
            </a:endParaRPr>
          </a:p>
        </p:txBody>
      </p:sp>
      <p:sp>
        <p:nvSpPr>
          <p:cNvPr id="500" name="Google Shape;500;p36"/>
          <p:cNvSpPr/>
          <p:nvPr/>
        </p:nvSpPr>
        <p:spPr>
          <a:xfrm>
            <a:off x="431800" y="2886149"/>
            <a:ext cx="3700543" cy="3256301"/>
          </a:xfrm>
          <a:prstGeom prst="roundRect">
            <a:avLst>
              <a:gd fmla="val 4901" name="adj"/>
            </a:avLst>
          </a:prstGeom>
          <a:solidFill>
            <a:srgbClr val="D31145"/>
          </a:solidFill>
          <a:ln>
            <a:noFill/>
          </a:ln>
        </p:spPr>
        <p:txBody>
          <a:bodyPr anchorCtr="0" anchor="ctr" bIns="0" lIns="144000" spcFirstLastPara="1" rIns="0" wrap="square" tIns="0">
            <a:noAutofit/>
          </a:bodyPr>
          <a:lstStyle/>
          <a:p>
            <a:pPr indent="0" lvl="0" marL="12700" rtl="0" algn="l">
              <a:lnSpc>
                <a:spcPct val="100000"/>
              </a:lnSpc>
              <a:spcBef>
                <a:spcPts val="0"/>
              </a:spcBef>
              <a:spcAft>
                <a:spcPts val="0"/>
              </a:spcAft>
              <a:buNone/>
            </a:pPr>
            <a:r>
              <a:rPr b="1" lang="en-GB" sz="2600">
                <a:solidFill>
                  <a:srgbClr val="FFFFFF"/>
                </a:solidFill>
                <a:latin typeface="Arial"/>
                <a:ea typeface="Arial"/>
                <a:cs typeface="Arial"/>
                <a:sym typeface="Arial"/>
              </a:rPr>
              <a:t>Wow! Great work!</a:t>
            </a:r>
            <a:endParaRPr/>
          </a:p>
          <a:p>
            <a:pPr indent="0" lvl="0" marL="12700" rtl="0" algn="l">
              <a:lnSpc>
                <a:spcPct val="100000"/>
              </a:lnSpc>
              <a:spcBef>
                <a:spcPts val="100"/>
              </a:spcBef>
              <a:spcAft>
                <a:spcPts val="0"/>
              </a:spcAft>
              <a:buNone/>
            </a:pPr>
            <a:r>
              <a:t/>
            </a:r>
            <a:endParaRPr b="1" sz="2600">
              <a:solidFill>
                <a:srgbClr val="FFFFFF"/>
              </a:solidFill>
              <a:latin typeface="Arial"/>
              <a:ea typeface="Arial"/>
              <a:cs typeface="Arial"/>
              <a:sym typeface="Arial"/>
            </a:endParaRPr>
          </a:p>
          <a:p>
            <a:pPr indent="0" lvl="0" marL="12700" marR="46990" rtl="0" algn="l">
              <a:lnSpc>
                <a:spcPct val="100000"/>
              </a:lnSpc>
              <a:spcBef>
                <a:spcPts val="100"/>
              </a:spcBef>
              <a:spcAft>
                <a:spcPts val="0"/>
              </a:spcAft>
              <a:buNone/>
            </a:pPr>
            <a:r>
              <a:rPr lang="en-GB" sz="2600">
                <a:solidFill>
                  <a:srgbClr val="FFFFFF"/>
                </a:solidFill>
                <a:latin typeface="Arial"/>
                <a:ea typeface="Arial"/>
                <a:cs typeface="Arial"/>
                <a:sym typeface="Arial"/>
              </a:rPr>
              <a:t>What did you </a:t>
            </a:r>
            <a:br>
              <a:rPr lang="en-GB" sz="2600">
                <a:solidFill>
                  <a:srgbClr val="FFFFFF"/>
                </a:solidFill>
                <a:latin typeface="Arial"/>
                <a:ea typeface="Arial"/>
                <a:cs typeface="Arial"/>
                <a:sym typeface="Arial"/>
              </a:rPr>
            </a:br>
            <a:r>
              <a:rPr lang="en-GB" sz="2600">
                <a:solidFill>
                  <a:srgbClr val="FFFFFF"/>
                </a:solidFill>
                <a:latin typeface="Arial"/>
                <a:ea typeface="Arial"/>
                <a:cs typeface="Arial"/>
                <a:sym typeface="Arial"/>
              </a:rPr>
              <a:t>enjoy most? </a:t>
            </a:r>
            <a:endParaRPr/>
          </a:p>
          <a:p>
            <a:pPr indent="0" lvl="0" marL="12700" marR="46990" rtl="0" algn="l">
              <a:lnSpc>
                <a:spcPct val="100000"/>
              </a:lnSpc>
              <a:spcBef>
                <a:spcPts val="100"/>
              </a:spcBef>
              <a:spcAft>
                <a:spcPts val="0"/>
              </a:spcAft>
              <a:buNone/>
            </a:pPr>
            <a:r>
              <a:rPr lang="en-GB" sz="2600">
                <a:solidFill>
                  <a:srgbClr val="FFFFFF"/>
                </a:solidFill>
                <a:latin typeface="Arial"/>
                <a:ea typeface="Arial"/>
                <a:cs typeface="Arial"/>
                <a:sym typeface="Arial"/>
              </a:rPr>
              <a:t>What else would </a:t>
            </a:r>
            <a:br>
              <a:rPr lang="en-GB" sz="2600">
                <a:solidFill>
                  <a:srgbClr val="FFFFFF"/>
                </a:solidFill>
                <a:latin typeface="Arial"/>
                <a:ea typeface="Arial"/>
                <a:cs typeface="Arial"/>
                <a:sym typeface="Arial"/>
              </a:rPr>
            </a:br>
            <a:r>
              <a:rPr lang="en-GB" sz="2600">
                <a:solidFill>
                  <a:srgbClr val="FFFFFF"/>
                </a:solidFill>
                <a:latin typeface="Arial"/>
                <a:ea typeface="Arial"/>
                <a:cs typeface="Arial"/>
                <a:sym typeface="Arial"/>
              </a:rPr>
              <a:t>you like to learn?</a:t>
            </a:r>
            <a:endParaRPr b="0" i="0" sz="2600" u="none" cap="none" strike="noStrike">
              <a:solidFill>
                <a:srgbClr val="000000"/>
              </a:solidFill>
              <a:latin typeface="Arial"/>
              <a:ea typeface="Arial"/>
              <a:cs typeface="Arial"/>
              <a:sym typeface="Arial"/>
            </a:endParaRPr>
          </a:p>
        </p:txBody>
      </p:sp>
      <p:sp>
        <p:nvSpPr>
          <p:cNvPr id="501" name="Google Shape;501;p36"/>
          <p:cNvSpPr/>
          <p:nvPr/>
        </p:nvSpPr>
        <p:spPr>
          <a:xfrm>
            <a:off x="4062524" y="3816350"/>
            <a:ext cx="558800" cy="609600"/>
          </a:xfrm>
          <a:custGeom>
            <a:rect b="b" l="l" r="r" t="t"/>
            <a:pathLst>
              <a:path extrusionOk="0" h="609600" w="558800">
                <a:moveTo>
                  <a:pt x="0" y="0"/>
                </a:moveTo>
                <a:lnTo>
                  <a:pt x="0" y="609600"/>
                </a:lnTo>
                <a:lnTo>
                  <a:pt x="558800" y="304800"/>
                </a:lnTo>
                <a:lnTo>
                  <a:pt x="0"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02" name="Google Shape;502;p36"/>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Plenary</a:t>
            </a:r>
            <a:endParaRPr/>
          </a:p>
        </p:txBody>
      </p:sp>
      <p:sp>
        <p:nvSpPr>
          <p:cNvPr id="503" name="Google Shape;503;p36"/>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04" name="Google Shape;504;p36"/>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pic>
        <p:nvPicPr>
          <p:cNvPr id="505" name="Google Shape;505;p36"/>
          <p:cNvPicPr preferRelativeResize="0"/>
          <p:nvPr/>
        </p:nvPicPr>
        <p:blipFill>
          <a:blip r:embed="rId5">
            <a:alphaModFix/>
          </a:blip>
          <a:stretch>
            <a:fillRect/>
          </a:stretch>
        </p:blipFill>
        <p:spPr>
          <a:xfrm>
            <a:off x="9802025" y="6142450"/>
            <a:ext cx="816410" cy="80422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7"/>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Postcard to me</a:t>
            </a:r>
            <a:endParaRPr/>
          </a:p>
        </p:txBody>
      </p:sp>
      <p:sp>
        <p:nvSpPr>
          <p:cNvPr id="511" name="Google Shape;511;p37"/>
          <p:cNvSpPr txBox="1"/>
          <p:nvPr>
            <p:ph idx="1" type="body"/>
          </p:nvPr>
        </p:nvSpPr>
        <p:spPr>
          <a:xfrm>
            <a:off x="425686" y="1654995"/>
            <a:ext cx="11601906" cy="1025175"/>
          </a:xfrm>
          <a:prstGeom prst="rect">
            <a:avLst/>
          </a:prstGeom>
          <a:noFill/>
          <a:ln>
            <a:noFill/>
          </a:ln>
        </p:spPr>
        <p:txBody>
          <a:bodyPr anchorCtr="0" anchor="t" bIns="0" lIns="0" spcFirstLastPara="1" rIns="0" wrap="square" tIns="0">
            <a:noAutofit/>
          </a:bodyPr>
          <a:lstStyle/>
          <a:p>
            <a:pPr indent="0" lvl="0" marL="12700" rtl="0" algn="l">
              <a:lnSpc>
                <a:spcPct val="102600"/>
              </a:lnSpc>
              <a:spcBef>
                <a:spcPts val="0"/>
              </a:spcBef>
              <a:spcAft>
                <a:spcPts val="0"/>
              </a:spcAft>
              <a:buNone/>
            </a:pPr>
            <a:r>
              <a:rPr b="1" lang="en-GB" sz="2600">
                <a:solidFill>
                  <a:srgbClr val="333D47"/>
                </a:solidFill>
                <a:latin typeface="Arial"/>
                <a:ea typeface="Arial"/>
                <a:cs typeface="Arial"/>
                <a:sym typeface="Arial"/>
              </a:rPr>
              <a:t>Draw</a:t>
            </a:r>
            <a:r>
              <a:rPr lang="en-GB"/>
              <a:t> or write what you want to remember, share or find out!</a:t>
            </a:r>
            <a:endParaRPr/>
          </a:p>
          <a:p>
            <a:pPr indent="0" lvl="0" marL="12700" rtl="0" algn="l">
              <a:lnSpc>
                <a:spcPct val="100000"/>
              </a:lnSpc>
              <a:spcBef>
                <a:spcPts val="100"/>
              </a:spcBef>
              <a:spcAft>
                <a:spcPts val="0"/>
              </a:spcAft>
              <a:buNone/>
            </a:pPr>
            <a:r>
              <a:t/>
            </a:r>
            <a:endParaRPr sz="2900">
              <a:latin typeface="Arial"/>
              <a:ea typeface="Arial"/>
              <a:cs typeface="Arial"/>
              <a:sym typeface="Arial"/>
            </a:endParaRPr>
          </a:p>
          <a:p>
            <a:pPr indent="0" lvl="0" marL="12700" marR="5080" rtl="0" algn="l">
              <a:lnSpc>
                <a:spcPct val="100000"/>
              </a:lnSpc>
              <a:spcBef>
                <a:spcPts val="100"/>
              </a:spcBef>
              <a:spcAft>
                <a:spcPts val="0"/>
              </a:spcAft>
              <a:buNone/>
            </a:pPr>
            <a:r>
              <a:t/>
            </a:r>
            <a:endParaRPr/>
          </a:p>
        </p:txBody>
      </p:sp>
      <p:grpSp>
        <p:nvGrpSpPr>
          <p:cNvPr id="512" name="Google Shape;512;p37"/>
          <p:cNvGrpSpPr/>
          <p:nvPr/>
        </p:nvGrpSpPr>
        <p:grpSpPr>
          <a:xfrm>
            <a:off x="4840478" y="2875406"/>
            <a:ext cx="10275913" cy="5802670"/>
            <a:chOff x="4840478" y="2875406"/>
            <a:chExt cx="10275913" cy="5802670"/>
          </a:xfrm>
        </p:grpSpPr>
        <p:sp>
          <p:nvSpPr>
            <p:cNvPr id="513" name="Google Shape;513;p37"/>
            <p:cNvSpPr/>
            <p:nvPr/>
          </p:nvSpPr>
          <p:spPr>
            <a:xfrm>
              <a:off x="4840490" y="6488367"/>
              <a:ext cx="2189480" cy="2189480"/>
            </a:xfrm>
            <a:custGeom>
              <a:rect b="b" l="l" r="r" t="t"/>
              <a:pathLst>
                <a:path extrusionOk="0" h="2189479" w="2189479">
                  <a:moveTo>
                    <a:pt x="0" y="0"/>
                  </a:moveTo>
                  <a:lnTo>
                    <a:pt x="0" y="435914"/>
                  </a:lnTo>
                  <a:lnTo>
                    <a:pt x="1753233" y="2189148"/>
                  </a:lnTo>
                  <a:lnTo>
                    <a:pt x="2189148" y="2189148"/>
                  </a:lnTo>
                  <a:lnTo>
                    <a:pt x="0"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4" name="Google Shape;514;p37"/>
            <p:cNvSpPr/>
            <p:nvPr/>
          </p:nvSpPr>
          <p:spPr>
            <a:xfrm>
              <a:off x="4840478" y="5161673"/>
              <a:ext cx="3515995" cy="3515995"/>
            </a:xfrm>
            <a:custGeom>
              <a:rect b="b" l="l" r="r" t="t"/>
              <a:pathLst>
                <a:path extrusionOk="0" h="3515995" w="3515995">
                  <a:moveTo>
                    <a:pt x="2634551" y="3515842"/>
                  </a:moveTo>
                  <a:lnTo>
                    <a:pt x="12" y="881303"/>
                  </a:lnTo>
                  <a:lnTo>
                    <a:pt x="12" y="1317218"/>
                  </a:lnTo>
                  <a:lnTo>
                    <a:pt x="2198636" y="3515842"/>
                  </a:lnTo>
                  <a:lnTo>
                    <a:pt x="2634551" y="3515842"/>
                  </a:lnTo>
                  <a:close/>
                </a:path>
                <a:path extrusionOk="0" h="3515995" w="3515995">
                  <a:moveTo>
                    <a:pt x="3515855" y="3515855"/>
                  </a:moveTo>
                  <a:lnTo>
                    <a:pt x="0" y="0"/>
                  </a:lnTo>
                  <a:lnTo>
                    <a:pt x="0" y="435914"/>
                  </a:lnTo>
                  <a:lnTo>
                    <a:pt x="3079940" y="3515855"/>
                  </a:lnTo>
                  <a:lnTo>
                    <a:pt x="3515855" y="3515855"/>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5" name="Google Shape;515;p37"/>
            <p:cNvSpPr/>
            <p:nvPr/>
          </p:nvSpPr>
          <p:spPr>
            <a:xfrm>
              <a:off x="4840490" y="5607057"/>
              <a:ext cx="3070860" cy="3070860"/>
            </a:xfrm>
            <a:custGeom>
              <a:rect b="b" l="l" r="r" t="t"/>
              <a:pathLst>
                <a:path extrusionOk="0" h="3070859" w="3070859">
                  <a:moveTo>
                    <a:pt x="0" y="0"/>
                  </a:moveTo>
                  <a:lnTo>
                    <a:pt x="0" y="435914"/>
                  </a:lnTo>
                  <a:lnTo>
                    <a:pt x="2634543" y="3070458"/>
                  </a:lnTo>
                  <a:lnTo>
                    <a:pt x="3070458" y="3070458"/>
                  </a:lnTo>
                  <a:lnTo>
                    <a:pt x="0" y="0"/>
                  </a:lnTo>
                  <a:close/>
                </a:path>
              </a:pathLst>
            </a:custGeom>
            <a:solidFill>
              <a:srgbClr val="1F78A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6" name="Google Shape;516;p37"/>
            <p:cNvSpPr/>
            <p:nvPr/>
          </p:nvSpPr>
          <p:spPr>
            <a:xfrm>
              <a:off x="4840490" y="8194137"/>
              <a:ext cx="483870" cy="483870"/>
            </a:xfrm>
            <a:custGeom>
              <a:rect b="b" l="l" r="r" t="t"/>
              <a:pathLst>
                <a:path extrusionOk="0" h="483870" w="483870">
                  <a:moveTo>
                    <a:pt x="0" y="0"/>
                  </a:moveTo>
                  <a:lnTo>
                    <a:pt x="0" y="261382"/>
                  </a:lnTo>
                  <a:lnTo>
                    <a:pt x="4509" y="306129"/>
                  </a:lnTo>
                  <a:lnTo>
                    <a:pt x="17443" y="347804"/>
                  </a:lnTo>
                  <a:lnTo>
                    <a:pt x="37909" y="385514"/>
                  </a:lnTo>
                  <a:lnTo>
                    <a:pt x="65014" y="418367"/>
                  </a:lnTo>
                  <a:lnTo>
                    <a:pt x="97866" y="445472"/>
                  </a:lnTo>
                  <a:lnTo>
                    <a:pt x="135574" y="465936"/>
                  </a:lnTo>
                  <a:lnTo>
                    <a:pt x="177243" y="478869"/>
                  </a:lnTo>
                  <a:lnTo>
                    <a:pt x="221983" y="483378"/>
                  </a:lnTo>
                  <a:lnTo>
                    <a:pt x="483378" y="483378"/>
                  </a:lnTo>
                  <a:lnTo>
                    <a:pt x="0"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7" name="Google Shape;517;p37"/>
            <p:cNvSpPr/>
            <p:nvPr/>
          </p:nvSpPr>
          <p:spPr>
            <a:xfrm>
              <a:off x="4840490" y="6867435"/>
              <a:ext cx="1810385" cy="1810385"/>
            </a:xfrm>
            <a:custGeom>
              <a:rect b="b" l="l" r="r" t="t"/>
              <a:pathLst>
                <a:path extrusionOk="0" h="1810384" w="1810384">
                  <a:moveTo>
                    <a:pt x="928763" y="1810080"/>
                  </a:moveTo>
                  <a:lnTo>
                    <a:pt x="0" y="881316"/>
                  </a:lnTo>
                  <a:lnTo>
                    <a:pt x="0" y="1317231"/>
                  </a:lnTo>
                  <a:lnTo>
                    <a:pt x="492848" y="1810080"/>
                  </a:lnTo>
                  <a:lnTo>
                    <a:pt x="928763" y="1810080"/>
                  </a:lnTo>
                  <a:close/>
                </a:path>
                <a:path extrusionOk="0" h="1810384" w="1810384">
                  <a:moveTo>
                    <a:pt x="1810080" y="1810092"/>
                  </a:moveTo>
                  <a:lnTo>
                    <a:pt x="0" y="0"/>
                  </a:lnTo>
                  <a:lnTo>
                    <a:pt x="0" y="435914"/>
                  </a:lnTo>
                  <a:lnTo>
                    <a:pt x="1374165" y="1810092"/>
                  </a:lnTo>
                  <a:lnTo>
                    <a:pt x="1810080" y="1810092"/>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8" name="Google Shape;518;p37"/>
            <p:cNvSpPr/>
            <p:nvPr/>
          </p:nvSpPr>
          <p:spPr>
            <a:xfrm>
              <a:off x="4840490" y="7312826"/>
              <a:ext cx="1365250" cy="1365250"/>
            </a:xfrm>
            <a:custGeom>
              <a:rect b="b" l="l" r="r" t="t"/>
              <a:pathLst>
                <a:path extrusionOk="0" h="1365250" w="1365250">
                  <a:moveTo>
                    <a:pt x="0" y="0"/>
                  </a:moveTo>
                  <a:lnTo>
                    <a:pt x="0" y="435914"/>
                  </a:lnTo>
                  <a:lnTo>
                    <a:pt x="928775" y="1364689"/>
                  </a:lnTo>
                  <a:lnTo>
                    <a:pt x="1364689" y="1364689"/>
                  </a:lnTo>
                  <a:lnTo>
                    <a:pt x="0" y="0"/>
                  </a:lnTo>
                  <a:close/>
                </a:path>
              </a:pathLst>
            </a:custGeom>
            <a:solidFill>
              <a:srgbClr val="1F78A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19" name="Google Shape;519;p37"/>
            <p:cNvSpPr/>
            <p:nvPr/>
          </p:nvSpPr>
          <p:spPr>
            <a:xfrm>
              <a:off x="4840490" y="4760474"/>
              <a:ext cx="3917315" cy="3917315"/>
            </a:xfrm>
            <a:custGeom>
              <a:rect b="b" l="l" r="r" t="t"/>
              <a:pathLst>
                <a:path extrusionOk="0" h="3917315" w="3917315">
                  <a:moveTo>
                    <a:pt x="0" y="0"/>
                  </a:moveTo>
                  <a:lnTo>
                    <a:pt x="0" y="435914"/>
                  </a:lnTo>
                  <a:lnTo>
                    <a:pt x="3481127" y="3917042"/>
                  </a:lnTo>
                  <a:lnTo>
                    <a:pt x="3917042" y="3917042"/>
                  </a:lnTo>
                  <a:lnTo>
                    <a:pt x="0"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0" name="Google Shape;520;p37"/>
            <p:cNvSpPr/>
            <p:nvPr/>
          </p:nvSpPr>
          <p:spPr>
            <a:xfrm>
              <a:off x="4840478" y="3433774"/>
              <a:ext cx="5243830" cy="5243830"/>
            </a:xfrm>
            <a:custGeom>
              <a:rect b="b" l="l" r="r" t="t"/>
              <a:pathLst>
                <a:path extrusionOk="0" h="5243830" w="5243830">
                  <a:moveTo>
                    <a:pt x="4362437" y="5243741"/>
                  </a:moveTo>
                  <a:lnTo>
                    <a:pt x="0" y="881316"/>
                  </a:lnTo>
                  <a:lnTo>
                    <a:pt x="0" y="1317231"/>
                  </a:lnTo>
                  <a:lnTo>
                    <a:pt x="3926522" y="5243741"/>
                  </a:lnTo>
                  <a:lnTo>
                    <a:pt x="4362437" y="5243741"/>
                  </a:lnTo>
                  <a:close/>
                </a:path>
                <a:path extrusionOk="0" h="5243830" w="5243830">
                  <a:moveTo>
                    <a:pt x="5243754" y="5243741"/>
                  </a:moveTo>
                  <a:lnTo>
                    <a:pt x="0" y="0"/>
                  </a:lnTo>
                  <a:lnTo>
                    <a:pt x="0" y="435914"/>
                  </a:lnTo>
                  <a:lnTo>
                    <a:pt x="4807839" y="5243741"/>
                  </a:lnTo>
                  <a:lnTo>
                    <a:pt x="5243754" y="5243741"/>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1" name="Google Shape;521;p37"/>
            <p:cNvSpPr/>
            <p:nvPr/>
          </p:nvSpPr>
          <p:spPr>
            <a:xfrm>
              <a:off x="4840490" y="3879162"/>
              <a:ext cx="4798695" cy="4798695"/>
            </a:xfrm>
            <a:custGeom>
              <a:rect b="b" l="l" r="r" t="t"/>
              <a:pathLst>
                <a:path extrusionOk="0" h="4798695" w="4798695">
                  <a:moveTo>
                    <a:pt x="0" y="0"/>
                  </a:moveTo>
                  <a:lnTo>
                    <a:pt x="0" y="435914"/>
                  </a:lnTo>
                  <a:lnTo>
                    <a:pt x="4362438" y="4798353"/>
                  </a:lnTo>
                  <a:lnTo>
                    <a:pt x="4798353" y="4798353"/>
                  </a:lnTo>
                  <a:lnTo>
                    <a:pt x="0" y="0"/>
                  </a:lnTo>
                  <a:close/>
                </a:path>
              </a:pathLst>
            </a:custGeom>
            <a:solidFill>
              <a:srgbClr val="1F78A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2" name="Google Shape;522;p37"/>
            <p:cNvSpPr/>
            <p:nvPr/>
          </p:nvSpPr>
          <p:spPr>
            <a:xfrm>
              <a:off x="5968948" y="2875407"/>
              <a:ext cx="6238240" cy="5802630"/>
            </a:xfrm>
            <a:custGeom>
              <a:rect b="b" l="l" r="r" t="t"/>
              <a:pathLst>
                <a:path extrusionOk="0" h="5802630" w="6238240">
                  <a:moveTo>
                    <a:pt x="435914" y="0"/>
                  </a:moveTo>
                  <a:lnTo>
                    <a:pt x="0" y="0"/>
                  </a:lnTo>
                  <a:lnTo>
                    <a:pt x="5802109" y="5802109"/>
                  </a:lnTo>
                  <a:lnTo>
                    <a:pt x="6238024" y="5802109"/>
                  </a:lnTo>
                  <a:lnTo>
                    <a:pt x="435914"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3" name="Google Shape;523;p37"/>
            <p:cNvSpPr/>
            <p:nvPr/>
          </p:nvSpPr>
          <p:spPr>
            <a:xfrm>
              <a:off x="6414338" y="2875406"/>
              <a:ext cx="7119620" cy="5802630"/>
            </a:xfrm>
            <a:custGeom>
              <a:rect b="b" l="l" r="r" t="t"/>
              <a:pathLst>
                <a:path extrusionOk="0" h="5802630" w="7119619">
                  <a:moveTo>
                    <a:pt x="6238024" y="5802122"/>
                  </a:moveTo>
                  <a:lnTo>
                    <a:pt x="435914" y="12"/>
                  </a:lnTo>
                  <a:lnTo>
                    <a:pt x="0" y="12"/>
                  </a:lnTo>
                  <a:lnTo>
                    <a:pt x="5802109" y="5802122"/>
                  </a:lnTo>
                  <a:lnTo>
                    <a:pt x="6238024" y="5802122"/>
                  </a:lnTo>
                  <a:close/>
                </a:path>
                <a:path extrusionOk="0" h="5802630" w="7119619">
                  <a:moveTo>
                    <a:pt x="7119328" y="5802109"/>
                  </a:moveTo>
                  <a:lnTo>
                    <a:pt x="1317218" y="0"/>
                  </a:lnTo>
                  <a:lnTo>
                    <a:pt x="881303" y="0"/>
                  </a:lnTo>
                  <a:lnTo>
                    <a:pt x="6683413" y="5802109"/>
                  </a:lnTo>
                  <a:lnTo>
                    <a:pt x="7119328" y="5802109"/>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4" name="Google Shape;524;p37"/>
            <p:cNvSpPr/>
            <p:nvPr/>
          </p:nvSpPr>
          <p:spPr>
            <a:xfrm>
              <a:off x="6850258" y="2875406"/>
              <a:ext cx="6238240" cy="5802630"/>
            </a:xfrm>
            <a:custGeom>
              <a:rect b="b" l="l" r="r" t="t"/>
              <a:pathLst>
                <a:path extrusionOk="0" h="5802630" w="6238240">
                  <a:moveTo>
                    <a:pt x="435914" y="0"/>
                  </a:moveTo>
                  <a:lnTo>
                    <a:pt x="0" y="0"/>
                  </a:lnTo>
                  <a:lnTo>
                    <a:pt x="5802109" y="5802109"/>
                  </a:lnTo>
                  <a:lnTo>
                    <a:pt x="6238024" y="5802109"/>
                  </a:lnTo>
                  <a:lnTo>
                    <a:pt x="435914" y="0"/>
                  </a:lnTo>
                  <a:close/>
                </a:path>
              </a:pathLst>
            </a:custGeom>
            <a:solidFill>
              <a:srgbClr val="1F78A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5" name="Google Shape;525;p37"/>
            <p:cNvSpPr/>
            <p:nvPr/>
          </p:nvSpPr>
          <p:spPr>
            <a:xfrm>
              <a:off x="4840490" y="3028741"/>
              <a:ext cx="5661025" cy="5648960"/>
            </a:xfrm>
            <a:custGeom>
              <a:rect b="b" l="l" r="r" t="t"/>
              <a:pathLst>
                <a:path extrusionOk="0" h="5648959" w="5661025">
                  <a:moveTo>
                    <a:pt x="11939" y="0"/>
                  </a:moveTo>
                  <a:lnTo>
                    <a:pt x="4509" y="23937"/>
                  </a:lnTo>
                  <a:lnTo>
                    <a:pt x="0" y="68674"/>
                  </a:lnTo>
                  <a:lnTo>
                    <a:pt x="0" y="423975"/>
                  </a:lnTo>
                  <a:lnTo>
                    <a:pt x="5224799" y="5648774"/>
                  </a:lnTo>
                  <a:lnTo>
                    <a:pt x="5660714" y="5648774"/>
                  </a:lnTo>
                  <a:lnTo>
                    <a:pt x="11939"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6" name="Google Shape;526;p37"/>
            <p:cNvSpPr/>
            <p:nvPr/>
          </p:nvSpPr>
          <p:spPr>
            <a:xfrm>
              <a:off x="4854664" y="2875406"/>
              <a:ext cx="6973570" cy="5802630"/>
            </a:xfrm>
            <a:custGeom>
              <a:rect b="b" l="l" r="r" t="t"/>
              <a:pathLst>
                <a:path extrusionOk="0" h="5802630" w="6973570">
                  <a:moveTo>
                    <a:pt x="6091923" y="5802122"/>
                  </a:moveTo>
                  <a:lnTo>
                    <a:pt x="289814" y="12"/>
                  </a:lnTo>
                  <a:lnTo>
                    <a:pt x="207797" y="12"/>
                  </a:lnTo>
                  <a:lnTo>
                    <a:pt x="163068" y="4521"/>
                  </a:lnTo>
                  <a:lnTo>
                    <a:pt x="121399" y="17449"/>
                  </a:lnTo>
                  <a:lnTo>
                    <a:pt x="83693" y="37922"/>
                  </a:lnTo>
                  <a:lnTo>
                    <a:pt x="50838" y="65036"/>
                  </a:lnTo>
                  <a:lnTo>
                    <a:pt x="23723" y="97891"/>
                  </a:lnTo>
                  <a:lnTo>
                    <a:pt x="3263" y="135610"/>
                  </a:lnTo>
                  <a:lnTo>
                    <a:pt x="0" y="146113"/>
                  </a:lnTo>
                  <a:lnTo>
                    <a:pt x="5656008" y="5802122"/>
                  </a:lnTo>
                  <a:lnTo>
                    <a:pt x="6091923" y="5802122"/>
                  </a:lnTo>
                  <a:close/>
                </a:path>
                <a:path extrusionOk="0" h="5802630" w="6973570">
                  <a:moveTo>
                    <a:pt x="6973240" y="5802109"/>
                  </a:moveTo>
                  <a:lnTo>
                    <a:pt x="1171130" y="0"/>
                  </a:lnTo>
                  <a:lnTo>
                    <a:pt x="735215" y="0"/>
                  </a:lnTo>
                  <a:lnTo>
                    <a:pt x="6537325" y="5802109"/>
                  </a:lnTo>
                  <a:lnTo>
                    <a:pt x="6973240" y="5802109"/>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7" name="Google Shape;527;p37"/>
            <p:cNvSpPr/>
            <p:nvPr/>
          </p:nvSpPr>
          <p:spPr>
            <a:xfrm>
              <a:off x="5144489" y="2875407"/>
              <a:ext cx="6238240" cy="5802630"/>
            </a:xfrm>
            <a:custGeom>
              <a:rect b="b" l="l" r="r" t="t"/>
              <a:pathLst>
                <a:path extrusionOk="0" h="5802630" w="6238240">
                  <a:moveTo>
                    <a:pt x="435914" y="0"/>
                  </a:moveTo>
                  <a:lnTo>
                    <a:pt x="0" y="0"/>
                  </a:lnTo>
                  <a:lnTo>
                    <a:pt x="5802109" y="5802109"/>
                  </a:lnTo>
                  <a:lnTo>
                    <a:pt x="6238024" y="5802109"/>
                  </a:lnTo>
                  <a:lnTo>
                    <a:pt x="435914" y="0"/>
                  </a:lnTo>
                  <a:close/>
                </a:path>
              </a:pathLst>
            </a:custGeom>
            <a:solidFill>
              <a:srgbClr val="1F78A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8" name="Google Shape;528;p37"/>
            <p:cNvSpPr/>
            <p:nvPr/>
          </p:nvSpPr>
          <p:spPr>
            <a:xfrm>
              <a:off x="7696844" y="2875407"/>
              <a:ext cx="6238240" cy="5802630"/>
            </a:xfrm>
            <a:custGeom>
              <a:rect b="b" l="l" r="r" t="t"/>
              <a:pathLst>
                <a:path extrusionOk="0" h="5802630" w="6238240">
                  <a:moveTo>
                    <a:pt x="435914" y="0"/>
                  </a:moveTo>
                  <a:lnTo>
                    <a:pt x="0" y="0"/>
                  </a:lnTo>
                  <a:lnTo>
                    <a:pt x="5802109" y="5802109"/>
                  </a:lnTo>
                  <a:lnTo>
                    <a:pt x="6238024" y="5802109"/>
                  </a:lnTo>
                  <a:lnTo>
                    <a:pt x="435914"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29" name="Google Shape;529;p37"/>
            <p:cNvSpPr/>
            <p:nvPr/>
          </p:nvSpPr>
          <p:spPr>
            <a:xfrm>
              <a:off x="8142224" y="2875406"/>
              <a:ext cx="6962775" cy="5802630"/>
            </a:xfrm>
            <a:custGeom>
              <a:rect b="b" l="l" r="r" t="t"/>
              <a:pathLst>
                <a:path extrusionOk="0" h="5802630" w="6962775">
                  <a:moveTo>
                    <a:pt x="6238024" y="5802122"/>
                  </a:moveTo>
                  <a:lnTo>
                    <a:pt x="435914" y="12"/>
                  </a:lnTo>
                  <a:lnTo>
                    <a:pt x="0" y="12"/>
                  </a:lnTo>
                  <a:lnTo>
                    <a:pt x="5802109" y="5802122"/>
                  </a:lnTo>
                  <a:lnTo>
                    <a:pt x="6238024" y="5802122"/>
                  </a:lnTo>
                  <a:close/>
                </a:path>
                <a:path extrusionOk="0" h="5802630" w="6962775">
                  <a:moveTo>
                    <a:pt x="6962661" y="5645429"/>
                  </a:moveTo>
                  <a:lnTo>
                    <a:pt x="1317231" y="0"/>
                  </a:lnTo>
                  <a:lnTo>
                    <a:pt x="881316" y="0"/>
                  </a:lnTo>
                  <a:lnTo>
                    <a:pt x="6683426" y="5802109"/>
                  </a:lnTo>
                  <a:lnTo>
                    <a:pt x="6751574" y="5802109"/>
                  </a:lnTo>
                  <a:lnTo>
                    <a:pt x="6796303" y="5797601"/>
                  </a:lnTo>
                  <a:lnTo>
                    <a:pt x="6837972" y="5784672"/>
                  </a:lnTo>
                  <a:lnTo>
                    <a:pt x="6875678" y="5764212"/>
                  </a:lnTo>
                  <a:lnTo>
                    <a:pt x="6908533" y="5737098"/>
                  </a:lnTo>
                  <a:lnTo>
                    <a:pt x="6935648" y="5704256"/>
                  </a:lnTo>
                  <a:lnTo>
                    <a:pt x="6956107" y="5666537"/>
                  </a:lnTo>
                  <a:lnTo>
                    <a:pt x="6962661" y="5645429"/>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0" name="Google Shape;530;p37"/>
            <p:cNvSpPr/>
            <p:nvPr/>
          </p:nvSpPr>
          <p:spPr>
            <a:xfrm>
              <a:off x="8578153" y="2875407"/>
              <a:ext cx="6238240" cy="5802630"/>
            </a:xfrm>
            <a:custGeom>
              <a:rect b="b" l="l" r="r" t="t"/>
              <a:pathLst>
                <a:path extrusionOk="0" h="5802630" w="6238240">
                  <a:moveTo>
                    <a:pt x="435914" y="0"/>
                  </a:moveTo>
                  <a:lnTo>
                    <a:pt x="0" y="0"/>
                  </a:lnTo>
                  <a:lnTo>
                    <a:pt x="5802109" y="5802109"/>
                  </a:lnTo>
                  <a:lnTo>
                    <a:pt x="6238024" y="5802109"/>
                  </a:lnTo>
                  <a:lnTo>
                    <a:pt x="435914" y="0"/>
                  </a:lnTo>
                  <a:close/>
                </a:path>
              </a:pathLst>
            </a:custGeom>
            <a:solidFill>
              <a:srgbClr val="1F78A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1" name="Google Shape;531;p37"/>
            <p:cNvSpPr/>
            <p:nvPr/>
          </p:nvSpPr>
          <p:spPr>
            <a:xfrm>
              <a:off x="11146281" y="2875406"/>
              <a:ext cx="3970020" cy="3970020"/>
            </a:xfrm>
            <a:custGeom>
              <a:rect b="b" l="l" r="r" t="t"/>
              <a:pathLst>
                <a:path extrusionOk="0" h="3970020" w="3970019">
                  <a:moveTo>
                    <a:pt x="435914" y="0"/>
                  </a:moveTo>
                  <a:lnTo>
                    <a:pt x="0" y="0"/>
                  </a:lnTo>
                  <a:lnTo>
                    <a:pt x="3969499" y="3969499"/>
                  </a:lnTo>
                  <a:lnTo>
                    <a:pt x="3969499" y="3533584"/>
                  </a:lnTo>
                  <a:lnTo>
                    <a:pt x="435914"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2" name="Google Shape;532;p37"/>
            <p:cNvSpPr/>
            <p:nvPr/>
          </p:nvSpPr>
          <p:spPr>
            <a:xfrm>
              <a:off x="11591671" y="2875419"/>
              <a:ext cx="3524250" cy="3524250"/>
            </a:xfrm>
            <a:custGeom>
              <a:rect b="b" l="l" r="r" t="t"/>
              <a:pathLst>
                <a:path extrusionOk="0" h="3524250" w="3524250">
                  <a:moveTo>
                    <a:pt x="3524097" y="3088182"/>
                  </a:moveTo>
                  <a:lnTo>
                    <a:pt x="435914" y="0"/>
                  </a:lnTo>
                  <a:lnTo>
                    <a:pt x="0" y="0"/>
                  </a:lnTo>
                  <a:lnTo>
                    <a:pt x="3524097" y="3524097"/>
                  </a:lnTo>
                  <a:lnTo>
                    <a:pt x="3524097" y="3088182"/>
                  </a:lnTo>
                  <a:close/>
                </a:path>
                <a:path extrusionOk="0" h="3524250" w="3524250">
                  <a:moveTo>
                    <a:pt x="3524097" y="2206879"/>
                  </a:moveTo>
                  <a:lnTo>
                    <a:pt x="1317218" y="0"/>
                  </a:lnTo>
                  <a:lnTo>
                    <a:pt x="881303" y="0"/>
                  </a:lnTo>
                  <a:lnTo>
                    <a:pt x="3524097" y="2642793"/>
                  </a:lnTo>
                  <a:lnTo>
                    <a:pt x="3524097" y="2206879"/>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3" name="Google Shape;533;p37"/>
            <p:cNvSpPr/>
            <p:nvPr/>
          </p:nvSpPr>
          <p:spPr>
            <a:xfrm>
              <a:off x="12027592" y="2875407"/>
              <a:ext cx="3088640" cy="3088640"/>
            </a:xfrm>
            <a:custGeom>
              <a:rect b="b" l="l" r="r" t="t"/>
              <a:pathLst>
                <a:path extrusionOk="0" h="3088640" w="3088640">
                  <a:moveTo>
                    <a:pt x="435914" y="0"/>
                  </a:moveTo>
                  <a:lnTo>
                    <a:pt x="0" y="0"/>
                  </a:lnTo>
                  <a:lnTo>
                    <a:pt x="3088189" y="3088189"/>
                  </a:lnTo>
                  <a:lnTo>
                    <a:pt x="3088189" y="2652274"/>
                  </a:lnTo>
                  <a:lnTo>
                    <a:pt x="435914" y="0"/>
                  </a:lnTo>
                  <a:close/>
                </a:path>
              </a:pathLst>
            </a:custGeom>
            <a:solidFill>
              <a:srgbClr val="1F78A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4" name="Google Shape;534;p37"/>
            <p:cNvSpPr/>
            <p:nvPr/>
          </p:nvSpPr>
          <p:spPr>
            <a:xfrm>
              <a:off x="9440513" y="2875406"/>
              <a:ext cx="5675630" cy="5660390"/>
            </a:xfrm>
            <a:custGeom>
              <a:rect b="b" l="l" r="r" t="t"/>
              <a:pathLst>
                <a:path extrusionOk="0" h="5660390" w="5675630">
                  <a:moveTo>
                    <a:pt x="435914" y="0"/>
                  </a:moveTo>
                  <a:lnTo>
                    <a:pt x="0" y="0"/>
                  </a:lnTo>
                  <a:lnTo>
                    <a:pt x="5659887" y="5659887"/>
                  </a:lnTo>
                  <a:lnTo>
                    <a:pt x="5670758" y="5624860"/>
                  </a:lnTo>
                  <a:lnTo>
                    <a:pt x="5675268" y="5580113"/>
                  </a:lnTo>
                  <a:lnTo>
                    <a:pt x="5675268" y="5239353"/>
                  </a:lnTo>
                  <a:lnTo>
                    <a:pt x="435914"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5" name="Google Shape;535;p37"/>
            <p:cNvSpPr/>
            <p:nvPr/>
          </p:nvSpPr>
          <p:spPr>
            <a:xfrm>
              <a:off x="9885896" y="2875406"/>
              <a:ext cx="5230495" cy="5230495"/>
            </a:xfrm>
            <a:custGeom>
              <a:rect b="b" l="l" r="r" t="t"/>
              <a:pathLst>
                <a:path extrusionOk="0" h="5230495" w="5230494">
                  <a:moveTo>
                    <a:pt x="5229885" y="4793970"/>
                  </a:moveTo>
                  <a:lnTo>
                    <a:pt x="435914" y="0"/>
                  </a:lnTo>
                  <a:lnTo>
                    <a:pt x="0" y="0"/>
                  </a:lnTo>
                  <a:lnTo>
                    <a:pt x="5229885" y="5229885"/>
                  </a:lnTo>
                  <a:lnTo>
                    <a:pt x="5229885" y="4793970"/>
                  </a:lnTo>
                  <a:close/>
                </a:path>
                <a:path extrusionOk="0" h="5230495" w="5230494">
                  <a:moveTo>
                    <a:pt x="5229885" y="3912654"/>
                  </a:moveTo>
                  <a:lnTo>
                    <a:pt x="1317231" y="12"/>
                  </a:lnTo>
                  <a:lnTo>
                    <a:pt x="881316" y="12"/>
                  </a:lnTo>
                  <a:lnTo>
                    <a:pt x="5229885" y="4348569"/>
                  </a:lnTo>
                  <a:lnTo>
                    <a:pt x="5229885" y="3912654"/>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6" name="Google Shape;536;p37"/>
            <p:cNvSpPr/>
            <p:nvPr/>
          </p:nvSpPr>
          <p:spPr>
            <a:xfrm>
              <a:off x="10321825" y="2875407"/>
              <a:ext cx="4794250" cy="4794250"/>
            </a:xfrm>
            <a:custGeom>
              <a:rect b="b" l="l" r="r" t="t"/>
              <a:pathLst>
                <a:path extrusionOk="0" h="4794250" w="4794250">
                  <a:moveTo>
                    <a:pt x="435914" y="0"/>
                  </a:moveTo>
                  <a:lnTo>
                    <a:pt x="0" y="0"/>
                  </a:lnTo>
                  <a:lnTo>
                    <a:pt x="4793956" y="4793956"/>
                  </a:lnTo>
                  <a:lnTo>
                    <a:pt x="4793956" y="4358041"/>
                  </a:lnTo>
                  <a:lnTo>
                    <a:pt x="435914" y="0"/>
                  </a:lnTo>
                  <a:close/>
                </a:path>
              </a:pathLst>
            </a:custGeom>
            <a:solidFill>
              <a:srgbClr val="1F78A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7" name="Google Shape;537;p37"/>
            <p:cNvSpPr/>
            <p:nvPr/>
          </p:nvSpPr>
          <p:spPr>
            <a:xfrm>
              <a:off x="12908903" y="2875406"/>
              <a:ext cx="2207260" cy="2207260"/>
            </a:xfrm>
            <a:custGeom>
              <a:rect b="b" l="l" r="r" t="t"/>
              <a:pathLst>
                <a:path extrusionOk="0" h="2207260" w="2207259">
                  <a:moveTo>
                    <a:pt x="435914" y="0"/>
                  </a:moveTo>
                  <a:lnTo>
                    <a:pt x="0" y="0"/>
                  </a:lnTo>
                  <a:lnTo>
                    <a:pt x="2206878" y="2206878"/>
                  </a:lnTo>
                  <a:lnTo>
                    <a:pt x="2206878" y="1770963"/>
                  </a:lnTo>
                  <a:lnTo>
                    <a:pt x="435914"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8" name="Google Shape;538;p37"/>
            <p:cNvSpPr/>
            <p:nvPr/>
          </p:nvSpPr>
          <p:spPr>
            <a:xfrm>
              <a:off x="13354291" y="2875406"/>
              <a:ext cx="1761489" cy="1761489"/>
            </a:xfrm>
            <a:custGeom>
              <a:rect b="b" l="l" r="r" t="t"/>
              <a:pathLst>
                <a:path extrusionOk="0" h="1761489" w="1761490">
                  <a:moveTo>
                    <a:pt x="1761477" y="444271"/>
                  </a:moveTo>
                  <a:lnTo>
                    <a:pt x="1317218" y="0"/>
                  </a:lnTo>
                  <a:lnTo>
                    <a:pt x="881303" y="0"/>
                  </a:lnTo>
                  <a:lnTo>
                    <a:pt x="1761477" y="880186"/>
                  </a:lnTo>
                  <a:lnTo>
                    <a:pt x="1761477" y="444271"/>
                  </a:lnTo>
                  <a:close/>
                </a:path>
                <a:path extrusionOk="0" h="1761489" w="1761490">
                  <a:moveTo>
                    <a:pt x="1761490" y="1325575"/>
                  </a:moveTo>
                  <a:lnTo>
                    <a:pt x="435914" y="0"/>
                  </a:lnTo>
                  <a:lnTo>
                    <a:pt x="0" y="0"/>
                  </a:lnTo>
                  <a:lnTo>
                    <a:pt x="1761490" y="1761490"/>
                  </a:lnTo>
                  <a:lnTo>
                    <a:pt x="1761490" y="1325575"/>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39" name="Google Shape;539;p37"/>
            <p:cNvSpPr/>
            <p:nvPr/>
          </p:nvSpPr>
          <p:spPr>
            <a:xfrm>
              <a:off x="13790214" y="2875407"/>
              <a:ext cx="1325880" cy="1325880"/>
            </a:xfrm>
            <a:custGeom>
              <a:rect b="b" l="l" r="r" t="t"/>
              <a:pathLst>
                <a:path extrusionOk="0" h="1325879" w="1325880">
                  <a:moveTo>
                    <a:pt x="435914" y="0"/>
                  </a:moveTo>
                  <a:lnTo>
                    <a:pt x="0" y="0"/>
                  </a:lnTo>
                  <a:lnTo>
                    <a:pt x="1325566" y="1325566"/>
                  </a:lnTo>
                  <a:lnTo>
                    <a:pt x="1325566" y="889652"/>
                  </a:lnTo>
                  <a:lnTo>
                    <a:pt x="435914" y="0"/>
                  </a:lnTo>
                  <a:close/>
                </a:path>
              </a:pathLst>
            </a:custGeom>
            <a:solidFill>
              <a:srgbClr val="1F78A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40" name="Google Shape;540;p37"/>
            <p:cNvSpPr/>
            <p:nvPr/>
          </p:nvSpPr>
          <p:spPr>
            <a:xfrm>
              <a:off x="14652573" y="2875407"/>
              <a:ext cx="463550" cy="463550"/>
            </a:xfrm>
            <a:custGeom>
              <a:rect b="b" l="l" r="r" t="t"/>
              <a:pathLst>
                <a:path extrusionOk="0" h="463550" w="463550">
                  <a:moveTo>
                    <a:pt x="241224" y="0"/>
                  </a:moveTo>
                  <a:lnTo>
                    <a:pt x="0" y="0"/>
                  </a:lnTo>
                  <a:lnTo>
                    <a:pt x="463207" y="463207"/>
                  </a:lnTo>
                  <a:lnTo>
                    <a:pt x="463207" y="222008"/>
                  </a:lnTo>
                  <a:lnTo>
                    <a:pt x="458698" y="177271"/>
                  </a:lnTo>
                  <a:lnTo>
                    <a:pt x="445764" y="135600"/>
                  </a:lnTo>
                  <a:lnTo>
                    <a:pt x="425298" y="97889"/>
                  </a:lnTo>
                  <a:lnTo>
                    <a:pt x="398193" y="65031"/>
                  </a:lnTo>
                  <a:lnTo>
                    <a:pt x="365340" y="37920"/>
                  </a:lnTo>
                  <a:lnTo>
                    <a:pt x="327633" y="17449"/>
                  </a:lnTo>
                  <a:lnTo>
                    <a:pt x="285964" y="4511"/>
                  </a:lnTo>
                  <a:lnTo>
                    <a:pt x="241224"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41" name="Google Shape;541;p37"/>
            <p:cNvSpPr/>
            <p:nvPr/>
          </p:nvSpPr>
          <p:spPr>
            <a:xfrm>
              <a:off x="4840491" y="2875409"/>
              <a:ext cx="10275570" cy="5802630"/>
            </a:xfrm>
            <a:custGeom>
              <a:rect b="b" l="l" r="r" t="t"/>
              <a:pathLst>
                <a:path extrusionOk="0" h="5802630" w="10275569">
                  <a:moveTo>
                    <a:pt x="221983" y="0"/>
                  </a:moveTo>
                  <a:lnTo>
                    <a:pt x="177243" y="4511"/>
                  </a:lnTo>
                  <a:lnTo>
                    <a:pt x="135574" y="17449"/>
                  </a:lnTo>
                  <a:lnTo>
                    <a:pt x="97866" y="37919"/>
                  </a:lnTo>
                  <a:lnTo>
                    <a:pt x="65014" y="65030"/>
                  </a:lnTo>
                  <a:lnTo>
                    <a:pt x="37909" y="97886"/>
                  </a:lnTo>
                  <a:lnTo>
                    <a:pt x="17443" y="135595"/>
                  </a:lnTo>
                  <a:lnTo>
                    <a:pt x="4509" y="177263"/>
                  </a:lnTo>
                  <a:lnTo>
                    <a:pt x="0" y="221996"/>
                  </a:lnTo>
                  <a:lnTo>
                    <a:pt x="0" y="5580113"/>
                  </a:lnTo>
                  <a:lnTo>
                    <a:pt x="4509" y="5624860"/>
                  </a:lnTo>
                  <a:lnTo>
                    <a:pt x="17443" y="5666535"/>
                  </a:lnTo>
                  <a:lnTo>
                    <a:pt x="37909" y="5704244"/>
                  </a:lnTo>
                  <a:lnTo>
                    <a:pt x="65014" y="5737098"/>
                  </a:lnTo>
                  <a:lnTo>
                    <a:pt x="97866" y="5764202"/>
                  </a:lnTo>
                  <a:lnTo>
                    <a:pt x="135574" y="5784667"/>
                  </a:lnTo>
                  <a:lnTo>
                    <a:pt x="177243" y="5797600"/>
                  </a:lnTo>
                  <a:lnTo>
                    <a:pt x="221983" y="5802109"/>
                  </a:lnTo>
                  <a:lnTo>
                    <a:pt x="10053307" y="5802109"/>
                  </a:lnTo>
                  <a:lnTo>
                    <a:pt x="10098047" y="5797600"/>
                  </a:lnTo>
                  <a:lnTo>
                    <a:pt x="10139718" y="5784667"/>
                  </a:lnTo>
                  <a:lnTo>
                    <a:pt x="10177427" y="5764202"/>
                  </a:lnTo>
                  <a:lnTo>
                    <a:pt x="10210282" y="5737098"/>
                  </a:lnTo>
                  <a:lnTo>
                    <a:pt x="10237390" y="5704244"/>
                  </a:lnTo>
                  <a:lnTo>
                    <a:pt x="10257857" y="5666535"/>
                  </a:lnTo>
                  <a:lnTo>
                    <a:pt x="10270793" y="5624860"/>
                  </a:lnTo>
                  <a:lnTo>
                    <a:pt x="10275303" y="5580113"/>
                  </a:lnTo>
                  <a:lnTo>
                    <a:pt x="10275303" y="221996"/>
                  </a:lnTo>
                  <a:lnTo>
                    <a:pt x="10270793" y="177263"/>
                  </a:lnTo>
                  <a:lnTo>
                    <a:pt x="10257857" y="135595"/>
                  </a:lnTo>
                  <a:lnTo>
                    <a:pt x="10237390" y="97886"/>
                  </a:lnTo>
                  <a:lnTo>
                    <a:pt x="10210282" y="65030"/>
                  </a:lnTo>
                  <a:lnTo>
                    <a:pt x="10177427" y="37919"/>
                  </a:lnTo>
                  <a:lnTo>
                    <a:pt x="10139718" y="17449"/>
                  </a:lnTo>
                  <a:lnTo>
                    <a:pt x="10098047" y="4511"/>
                  </a:lnTo>
                  <a:lnTo>
                    <a:pt x="10053307" y="0"/>
                  </a:lnTo>
                  <a:lnTo>
                    <a:pt x="221983" y="0"/>
                  </a:lnTo>
                  <a:close/>
                </a:path>
              </a:pathLst>
            </a:custGeom>
            <a:noFill/>
            <a:ln cap="flat" cmpd="sng" w="18500">
              <a:solidFill>
                <a:srgbClr val="F4F2F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42" name="Google Shape;542;p37"/>
            <p:cNvSpPr/>
            <p:nvPr/>
          </p:nvSpPr>
          <p:spPr>
            <a:xfrm>
              <a:off x="4973388" y="3005980"/>
              <a:ext cx="10009505" cy="5541645"/>
            </a:xfrm>
            <a:custGeom>
              <a:rect b="b" l="l" r="r" t="t"/>
              <a:pathLst>
                <a:path extrusionOk="0" h="5541645" w="10009505">
                  <a:moveTo>
                    <a:pt x="9797503" y="0"/>
                  </a:moveTo>
                  <a:lnTo>
                    <a:pt x="212001" y="0"/>
                  </a:lnTo>
                  <a:lnTo>
                    <a:pt x="163392" y="5601"/>
                  </a:lnTo>
                  <a:lnTo>
                    <a:pt x="118769" y="21555"/>
                  </a:lnTo>
                  <a:lnTo>
                    <a:pt x="79406" y="46589"/>
                  </a:lnTo>
                  <a:lnTo>
                    <a:pt x="46575" y="79427"/>
                  </a:lnTo>
                  <a:lnTo>
                    <a:pt x="21548" y="118795"/>
                  </a:lnTo>
                  <a:lnTo>
                    <a:pt x="5599" y="163420"/>
                  </a:lnTo>
                  <a:lnTo>
                    <a:pt x="0" y="212026"/>
                  </a:lnTo>
                  <a:lnTo>
                    <a:pt x="0" y="5329034"/>
                  </a:lnTo>
                  <a:lnTo>
                    <a:pt x="5599" y="5377642"/>
                  </a:lnTo>
                  <a:lnTo>
                    <a:pt x="21548" y="5422262"/>
                  </a:lnTo>
                  <a:lnTo>
                    <a:pt x="46575" y="5461623"/>
                  </a:lnTo>
                  <a:lnTo>
                    <a:pt x="79406" y="5494452"/>
                  </a:lnTo>
                  <a:lnTo>
                    <a:pt x="118769" y="5519476"/>
                  </a:lnTo>
                  <a:lnTo>
                    <a:pt x="163392" y="5535424"/>
                  </a:lnTo>
                  <a:lnTo>
                    <a:pt x="212001" y="5541022"/>
                  </a:lnTo>
                  <a:lnTo>
                    <a:pt x="9797503" y="5541022"/>
                  </a:lnTo>
                  <a:lnTo>
                    <a:pt x="9846111" y="5535424"/>
                  </a:lnTo>
                  <a:lnTo>
                    <a:pt x="9890732" y="5519476"/>
                  </a:lnTo>
                  <a:lnTo>
                    <a:pt x="9930093" y="5494452"/>
                  </a:lnTo>
                  <a:lnTo>
                    <a:pt x="9962921" y="5461623"/>
                  </a:lnTo>
                  <a:lnTo>
                    <a:pt x="9987946" y="5422262"/>
                  </a:lnTo>
                  <a:lnTo>
                    <a:pt x="10003893" y="5377642"/>
                  </a:lnTo>
                  <a:lnTo>
                    <a:pt x="10009492" y="5329034"/>
                  </a:lnTo>
                  <a:lnTo>
                    <a:pt x="10009492" y="212026"/>
                  </a:lnTo>
                  <a:lnTo>
                    <a:pt x="10003893" y="163420"/>
                  </a:lnTo>
                  <a:lnTo>
                    <a:pt x="9987946" y="118795"/>
                  </a:lnTo>
                  <a:lnTo>
                    <a:pt x="9962921" y="79427"/>
                  </a:lnTo>
                  <a:lnTo>
                    <a:pt x="9930093" y="46589"/>
                  </a:lnTo>
                  <a:lnTo>
                    <a:pt x="9890732" y="21555"/>
                  </a:lnTo>
                  <a:lnTo>
                    <a:pt x="9846111" y="5601"/>
                  </a:lnTo>
                  <a:lnTo>
                    <a:pt x="9797503"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43" name="Google Shape;543;p37"/>
            <p:cNvPicPr preferRelativeResize="0"/>
            <p:nvPr/>
          </p:nvPicPr>
          <p:blipFill rotWithShape="1">
            <a:blip r:embed="rId3">
              <a:alphaModFix/>
            </a:blip>
            <a:srcRect b="0" l="0" r="0" t="0"/>
            <a:stretch/>
          </p:blipFill>
          <p:spPr>
            <a:xfrm>
              <a:off x="13806995" y="3268560"/>
              <a:ext cx="915987" cy="915682"/>
            </a:xfrm>
            <a:prstGeom prst="rect">
              <a:avLst/>
            </a:prstGeom>
            <a:noFill/>
            <a:ln>
              <a:noFill/>
            </a:ln>
          </p:spPr>
        </p:pic>
        <p:sp>
          <p:nvSpPr>
            <p:cNvPr id="544" name="Google Shape;544;p37"/>
            <p:cNvSpPr/>
            <p:nvPr/>
          </p:nvSpPr>
          <p:spPr>
            <a:xfrm>
              <a:off x="13372567" y="3546271"/>
              <a:ext cx="749300" cy="501650"/>
            </a:xfrm>
            <a:custGeom>
              <a:rect b="b" l="l" r="r" t="t"/>
              <a:pathLst>
                <a:path extrusionOk="0" h="501650" w="749300">
                  <a:moveTo>
                    <a:pt x="749236" y="433031"/>
                  </a:moveTo>
                  <a:lnTo>
                    <a:pt x="739482" y="420090"/>
                  </a:lnTo>
                  <a:lnTo>
                    <a:pt x="730199" y="418947"/>
                  </a:lnTo>
                  <a:lnTo>
                    <a:pt x="723861" y="423837"/>
                  </a:lnTo>
                  <a:lnTo>
                    <a:pt x="716711" y="428650"/>
                  </a:lnTo>
                  <a:lnTo>
                    <a:pt x="697090" y="439724"/>
                  </a:lnTo>
                  <a:lnTo>
                    <a:pt x="666165" y="453212"/>
                  </a:lnTo>
                  <a:lnTo>
                    <a:pt x="625081" y="465289"/>
                  </a:lnTo>
                  <a:lnTo>
                    <a:pt x="574954" y="472122"/>
                  </a:lnTo>
                  <a:lnTo>
                    <a:pt x="516953" y="469861"/>
                  </a:lnTo>
                  <a:lnTo>
                    <a:pt x="452208" y="454672"/>
                  </a:lnTo>
                  <a:lnTo>
                    <a:pt x="381876" y="422744"/>
                  </a:lnTo>
                  <a:lnTo>
                    <a:pt x="313639" y="391058"/>
                  </a:lnTo>
                  <a:lnTo>
                    <a:pt x="249910" y="374230"/>
                  </a:lnTo>
                  <a:lnTo>
                    <a:pt x="191617" y="369303"/>
                  </a:lnTo>
                  <a:lnTo>
                    <a:pt x="139700" y="373303"/>
                  </a:lnTo>
                  <a:lnTo>
                    <a:pt x="95046" y="383273"/>
                  </a:lnTo>
                  <a:lnTo>
                    <a:pt x="58610" y="396278"/>
                  </a:lnTo>
                  <a:lnTo>
                    <a:pt x="14008" y="419506"/>
                  </a:lnTo>
                  <a:lnTo>
                    <a:pt x="0" y="437883"/>
                  </a:lnTo>
                  <a:lnTo>
                    <a:pt x="9791" y="450786"/>
                  </a:lnTo>
                  <a:lnTo>
                    <a:pt x="19037" y="451980"/>
                  </a:lnTo>
                  <a:lnTo>
                    <a:pt x="25374" y="447065"/>
                  </a:lnTo>
                  <a:lnTo>
                    <a:pt x="32537" y="442239"/>
                  </a:lnTo>
                  <a:lnTo>
                    <a:pt x="52146" y="431165"/>
                  </a:lnTo>
                  <a:lnTo>
                    <a:pt x="83070" y="417677"/>
                  </a:lnTo>
                  <a:lnTo>
                    <a:pt x="124167" y="405599"/>
                  </a:lnTo>
                  <a:lnTo>
                    <a:pt x="174294" y="398780"/>
                  </a:lnTo>
                  <a:lnTo>
                    <a:pt x="232295" y="401040"/>
                  </a:lnTo>
                  <a:lnTo>
                    <a:pt x="297040" y="416217"/>
                  </a:lnTo>
                  <a:lnTo>
                    <a:pt x="367372" y="448157"/>
                  </a:lnTo>
                  <a:lnTo>
                    <a:pt x="418922" y="473417"/>
                  </a:lnTo>
                  <a:lnTo>
                    <a:pt x="468033" y="489915"/>
                  </a:lnTo>
                  <a:lnTo>
                    <a:pt x="514350" y="498906"/>
                  </a:lnTo>
                  <a:lnTo>
                    <a:pt x="557491" y="501624"/>
                  </a:lnTo>
                  <a:lnTo>
                    <a:pt x="632752" y="493217"/>
                  </a:lnTo>
                  <a:lnTo>
                    <a:pt x="690600" y="474649"/>
                  </a:lnTo>
                  <a:lnTo>
                    <a:pt x="727913" y="455942"/>
                  </a:lnTo>
                  <a:lnTo>
                    <a:pt x="741565" y="447065"/>
                  </a:lnTo>
                  <a:lnTo>
                    <a:pt x="747979" y="442188"/>
                  </a:lnTo>
                  <a:lnTo>
                    <a:pt x="749236" y="433031"/>
                  </a:lnTo>
                  <a:close/>
                </a:path>
                <a:path extrusionOk="0" h="501650" w="749300">
                  <a:moveTo>
                    <a:pt x="749236" y="248386"/>
                  </a:moveTo>
                  <a:lnTo>
                    <a:pt x="739482" y="235483"/>
                  </a:lnTo>
                  <a:lnTo>
                    <a:pt x="730199" y="234302"/>
                  </a:lnTo>
                  <a:lnTo>
                    <a:pt x="723861" y="239191"/>
                  </a:lnTo>
                  <a:lnTo>
                    <a:pt x="716711" y="244017"/>
                  </a:lnTo>
                  <a:lnTo>
                    <a:pt x="697090" y="255092"/>
                  </a:lnTo>
                  <a:lnTo>
                    <a:pt x="666165" y="268592"/>
                  </a:lnTo>
                  <a:lnTo>
                    <a:pt x="625081" y="280670"/>
                  </a:lnTo>
                  <a:lnTo>
                    <a:pt x="574954" y="287502"/>
                  </a:lnTo>
                  <a:lnTo>
                    <a:pt x="516953" y="285242"/>
                  </a:lnTo>
                  <a:lnTo>
                    <a:pt x="452208" y="270052"/>
                  </a:lnTo>
                  <a:lnTo>
                    <a:pt x="381876" y="238099"/>
                  </a:lnTo>
                  <a:lnTo>
                    <a:pt x="313639" y="206425"/>
                  </a:lnTo>
                  <a:lnTo>
                    <a:pt x="249910" y="189598"/>
                  </a:lnTo>
                  <a:lnTo>
                    <a:pt x="191617" y="184658"/>
                  </a:lnTo>
                  <a:lnTo>
                    <a:pt x="139700" y="188658"/>
                  </a:lnTo>
                  <a:lnTo>
                    <a:pt x="95046" y="198640"/>
                  </a:lnTo>
                  <a:lnTo>
                    <a:pt x="58610" y="211632"/>
                  </a:lnTo>
                  <a:lnTo>
                    <a:pt x="14008" y="234873"/>
                  </a:lnTo>
                  <a:lnTo>
                    <a:pt x="0" y="253238"/>
                  </a:lnTo>
                  <a:lnTo>
                    <a:pt x="9791" y="266141"/>
                  </a:lnTo>
                  <a:lnTo>
                    <a:pt x="19037" y="267335"/>
                  </a:lnTo>
                  <a:lnTo>
                    <a:pt x="25374" y="262420"/>
                  </a:lnTo>
                  <a:lnTo>
                    <a:pt x="32537" y="257606"/>
                  </a:lnTo>
                  <a:lnTo>
                    <a:pt x="52146" y="246532"/>
                  </a:lnTo>
                  <a:lnTo>
                    <a:pt x="83070" y="233032"/>
                  </a:lnTo>
                  <a:lnTo>
                    <a:pt x="124167" y="220967"/>
                  </a:lnTo>
                  <a:lnTo>
                    <a:pt x="174294" y="214134"/>
                  </a:lnTo>
                  <a:lnTo>
                    <a:pt x="232295" y="216395"/>
                  </a:lnTo>
                  <a:lnTo>
                    <a:pt x="297040" y="231584"/>
                  </a:lnTo>
                  <a:lnTo>
                    <a:pt x="367372" y="263512"/>
                  </a:lnTo>
                  <a:lnTo>
                    <a:pt x="418922" y="288772"/>
                  </a:lnTo>
                  <a:lnTo>
                    <a:pt x="468033" y="305282"/>
                  </a:lnTo>
                  <a:lnTo>
                    <a:pt x="514350" y="314261"/>
                  </a:lnTo>
                  <a:lnTo>
                    <a:pt x="557491" y="316979"/>
                  </a:lnTo>
                  <a:lnTo>
                    <a:pt x="632752" y="308571"/>
                  </a:lnTo>
                  <a:lnTo>
                    <a:pt x="690600" y="290017"/>
                  </a:lnTo>
                  <a:lnTo>
                    <a:pt x="727913" y="271297"/>
                  </a:lnTo>
                  <a:lnTo>
                    <a:pt x="741565" y="262420"/>
                  </a:lnTo>
                  <a:lnTo>
                    <a:pt x="747979" y="257543"/>
                  </a:lnTo>
                  <a:lnTo>
                    <a:pt x="749236" y="248386"/>
                  </a:lnTo>
                  <a:close/>
                </a:path>
                <a:path extrusionOk="0" h="501650" w="749300">
                  <a:moveTo>
                    <a:pt x="749236" y="63741"/>
                  </a:moveTo>
                  <a:lnTo>
                    <a:pt x="739482" y="50838"/>
                  </a:lnTo>
                  <a:lnTo>
                    <a:pt x="730199" y="49631"/>
                  </a:lnTo>
                  <a:lnTo>
                    <a:pt x="723861" y="54546"/>
                  </a:lnTo>
                  <a:lnTo>
                    <a:pt x="716711" y="59372"/>
                  </a:lnTo>
                  <a:lnTo>
                    <a:pt x="697090" y="70446"/>
                  </a:lnTo>
                  <a:lnTo>
                    <a:pt x="666165" y="83947"/>
                  </a:lnTo>
                  <a:lnTo>
                    <a:pt x="625081" y="96024"/>
                  </a:lnTo>
                  <a:lnTo>
                    <a:pt x="574954" y="102844"/>
                  </a:lnTo>
                  <a:lnTo>
                    <a:pt x="516953" y="100584"/>
                  </a:lnTo>
                  <a:lnTo>
                    <a:pt x="452208" y="85407"/>
                  </a:lnTo>
                  <a:lnTo>
                    <a:pt x="381876" y="53454"/>
                  </a:lnTo>
                  <a:lnTo>
                    <a:pt x="313639" y="21767"/>
                  </a:lnTo>
                  <a:lnTo>
                    <a:pt x="249910" y="4940"/>
                  </a:lnTo>
                  <a:lnTo>
                    <a:pt x="191617" y="0"/>
                  </a:lnTo>
                  <a:lnTo>
                    <a:pt x="139700" y="4000"/>
                  </a:lnTo>
                  <a:lnTo>
                    <a:pt x="95046" y="13982"/>
                  </a:lnTo>
                  <a:lnTo>
                    <a:pt x="58610" y="26987"/>
                  </a:lnTo>
                  <a:lnTo>
                    <a:pt x="14008" y="50228"/>
                  </a:lnTo>
                  <a:lnTo>
                    <a:pt x="0" y="68592"/>
                  </a:lnTo>
                  <a:lnTo>
                    <a:pt x="9791" y="81495"/>
                  </a:lnTo>
                  <a:lnTo>
                    <a:pt x="19037" y="82664"/>
                  </a:lnTo>
                  <a:lnTo>
                    <a:pt x="25374" y="77774"/>
                  </a:lnTo>
                  <a:lnTo>
                    <a:pt x="32537" y="72961"/>
                  </a:lnTo>
                  <a:lnTo>
                    <a:pt x="52146" y="61887"/>
                  </a:lnTo>
                  <a:lnTo>
                    <a:pt x="83070" y="48399"/>
                  </a:lnTo>
                  <a:lnTo>
                    <a:pt x="124167" y="36322"/>
                  </a:lnTo>
                  <a:lnTo>
                    <a:pt x="174294" y="29502"/>
                  </a:lnTo>
                  <a:lnTo>
                    <a:pt x="232295" y="31750"/>
                  </a:lnTo>
                  <a:lnTo>
                    <a:pt x="297040" y="46939"/>
                  </a:lnTo>
                  <a:lnTo>
                    <a:pt x="367372" y="78867"/>
                  </a:lnTo>
                  <a:lnTo>
                    <a:pt x="418922" y="104140"/>
                  </a:lnTo>
                  <a:lnTo>
                    <a:pt x="468033" y="120637"/>
                  </a:lnTo>
                  <a:lnTo>
                    <a:pt x="514350" y="129616"/>
                  </a:lnTo>
                  <a:lnTo>
                    <a:pt x="557491" y="132334"/>
                  </a:lnTo>
                  <a:lnTo>
                    <a:pt x="632752" y="123926"/>
                  </a:lnTo>
                  <a:lnTo>
                    <a:pt x="690600" y="105371"/>
                  </a:lnTo>
                  <a:lnTo>
                    <a:pt x="727913" y="86652"/>
                  </a:lnTo>
                  <a:lnTo>
                    <a:pt x="741565" y="77774"/>
                  </a:lnTo>
                  <a:lnTo>
                    <a:pt x="747979" y="72898"/>
                  </a:lnTo>
                  <a:lnTo>
                    <a:pt x="749236" y="63741"/>
                  </a:lnTo>
                  <a:close/>
                </a:path>
              </a:pathLst>
            </a:custGeom>
            <a:solidFill>
              <a:srgbClr val="333D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545" name="Google Shape;545;p37"/>
          <p:cNvSpPr txBox="1"/>
          <p:nvPr/>
        </p:nvSpPr>
        <p:spPr>
          <a:xfrm>
            <a:off x="5257800" y="3213100"/>
            <a:ext cx="7842884" cy="494366"/>
          </a:xfrm>
          <a:prstGeom prst="rect">
            <a:avLst/>
          </a:prstGeom>
          <a:noFill/>
          <a:ln>
            <a:noFill/>
          </a:ln>
        </p:spPr>
        <p:txBody>
          <a:bodyPr anchorCtr="0" anchor="t" bIns="0" lIns="0" spcFirstLastPara="1" rIns="0" wrap="square" tIns="1900">
            <a:spAutoFit/>
          </a:bodyPr>
          <a:lstStyle/>
          <a:p>
            <a:pPr indent="-4762500" lvl="0" marL="4762500" marR="0" rtl="0" algn="l">
              <a:lnSpc>
                <a:spcPct val="100000"/>
              </a:lnSpc>
              <a:spcBef>
                <a:spcPts val="0"/>
              </a:spcBef>
              <a:spcAft>
                <a:spcPts val="0"/>
              </a:spcAft>
              <a:buClr>
                <a:srgbClr val="D31145"/>
              </a:buClr>
              <a:buSzPts val="3200"/>
              <a:buFont typeface="Arial"/>
              <a:buNone/>
            </a:pPr>
            <a:r>
              <a:rPr b="1" i="0" lang="en-GB" sz="3200" u="none" cap="none" strike="noStrike">
                <a:solidFill>
                  <a:srgbClr val="D31145"/>
                </a:solidFill>
                <a:latin typeface="Arial"/>
                <a:ea typeface="Arial"/>
                <a:cs typeface="Arial"/>
                <a:sym typeface="Arial"/>
              </a:rPr>
              <a:t>Get moving!</a:t>
            </a:r>
            <a:endParaRPr b="0" i="0" sz="3200" u="none" cap="none" strike="noStrike">
              <a:solidFill>
                <a:srgbClr val="000000"/>
              </a:solidFill>
              <a:latin typeface="Arial"/>
              <a:ea typeface="Arial"/>
              <a:cs typeface="Arial"/>
              <a:sym typeface="Arial"/>
            </a:endParaRPr>
          </a:p>
        </p:txBody>
      </p:sp>
      <p:sp>
        <p:nvSpPr>
          <p:cNvPr id="546" name="Google Shape;546;p37"/>
          <p:cNvSpPr txBox="1"/>
          <p:nvPr/>
        </p:nvSpPr>
        <p:spPr>
          <a:xfrm>
            <a:off x="5969683" y="8140700"/>
            <a:ext cx="8016240" cy="29972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GB" sz="1800">
                <a:solidFill>
                  <a:srgbClr val="999EA3"/>
                </a:solidFill>
                <a:latin typeface="Arial"/>
                <a:ea typeface="Arial"/>
                <a:cs typeface="Arial"/>
                <a:sym typeface="Arial"/>
              </a:rPr>
              <a:t>Healthy eating • </a:t>
            </a:r>
            <a:r>
              <a:rPr b="1" lang="en-GB" sz="1800">
                <a:solidFill>
                  <a:srgbClr val="FF754D"/>
                </a:solidFill>
                <a:latin typeface="Arial"/>
                <a:ea typeface="Arial"/>
                <a:cs typeface="Arial"/>
                <a:sym typeface="Arial"/>
              </a:rPr>
              <a:t>Active lifestyles </a:t>
            </a:r>
            <a:r>
              <a:rPr lang="en-GB" sz="1800">
                <a:solidFill>
                  <a:srgbClr val="999EA3"/>
                </a:solidFill>
                <a:latin typeface="Arial"/>
                <a:ea typeface="Arial"/>
                <a:cs typeface="Arial"/>
                <a:sym typeface="Arial"/>
              </a:rPr>
              <a:t>• Mental wellbeing • Health and sustainability</a:t>
            </a:r>
            <a:endParaRPr sz="1800">
              <a:latin typeface="Arial"/>
              <a:ea typeface="Arial"/>
              <a:cs typeface="Arial"/>
              <a:sym typeface="Arial"/>
            </a:endParaRPr>
          </a:p>
        </p:txBody>
      </p:sp>
      <p:sp>
        <p:nvSpPr>
          <p:cNvPr id="547" name="Google Shape;547;p37"/>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Plenary</a:t>
            </a:r>
            <a:endParaRPr/>
          </a:p>
        </p:txBody>
      </p:sp>
      <p:sp>
        <p:nvSpPr>
          <p:cNvPr id="548" name="Google Shape;548;p37"/>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49" name="Google Shape;549;p37"/>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38"/>
          <p:cNvPicPr preferRelativeResize="0"/>
          <p:nvPr/>
        </p:nvPicPr>
        <p:blipFill>
          <a:blip r:embed="rId3">
            <a:alphaModFix/>
          </a:blip>
          <a:stretch>
            <a:fillRect/>
          </a:stretch>
        </p:blipFill>
        <p:spPr>
          <a:xfrm>
            <a:off x="7493000" y="3"/>
            <a:ext cx="8763000" cy="9144000"/>
          </a:xfrm>
          <a:prstGeom prst="rect">
            <a:avLst/>
          </a:prstGeom>
          <a:noFill/>
          <a:ln>
            <a:noFill/>
          </a:ln>
        </p:spPr>
      </p:pic>
      <p:sp>
        <p:nvSpPr>
          <p:cNvPr id="556" name="Google Shape;556;p38"/>
          <p:cNvSpPr txBox="1"/>
          <p:nvPr>
            <p:ph type="title"/>
          </p:nvPr>
        </p:nvSpPr>
        <p:spPr>
          <a:xfrm>
            <a:off x="444500" y="495300"/>
            <a:ext cx="5751600" cy="2031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Ngoo Kin Hang/Tail-Eating Snake</a:t>
            </a:r>
            <a:endParaRPr/>
          </a:p>
        </p:txBody>
      </p:sp>
      <p:sp>
        <p:nvSpPr>
          <p:cNvPr id="557" name="Google Shape;557;p38"/>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558" name="Google Shape;558;p38"/>
          <p:cNvPicPr preferRelativeResize="0"/>
          <p:nvPr/>
        </p:nvPicPr>
        <p:blipFill rotWithShape="1">
          <a:blip r:embed="rId4">
            <a:alphaModFix/>
          </a:blip>
          <a:srcRect b="0" l="0" r="0" t="0"/>
          <a:stretch/>
        </p:blipFill>
        <p:spPr>
          <a:xfrm>
            <a:off x="12030076" y="230766"/>
            <a:ext cx="1440148" cy="1322726"/>
          </a:xfrm>
          <a:prstGeom prst="rect">
            <a:avLst/>
          </a:prstGeom>
          <a:noFill/>
          <a:ln>
            <a:noFill/>
          </a:ln>
        </p:spPr>
      </p:pic>
      <p:sp>
        <p:nvSpPr>
          <p:cNvPr id="559" name="Google Shape;559;p38"/>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Plenary</a:t>
            </a:r>
            <a:endParaRPr/>
          </a:p>
        </p:txBody>
      </p:sp>
      <p:sp>
        <p:nvSpPr>
          <p:cNvPr id="560" name="Google Shape;560;p38"/>
          <p:cNvSpPr txBox="1"/>
          <p:nvPr>
            <p:ph idx="4" type="body"/>
          </p:nvPr>
        </p:nvSpPr>
        <p:spPr>
          <a:xfrm>
            <a:off x="444500" y="2682860"/>
            <a:ext cx="6388200" cy="4440900"/>
          </a:xfrm>
          <a:prstGeom prst="rect">
            <a:avLst/>
          </a:prstGeom>
          <a:noFill/>
          <a:ln>
            <a:noFill/>
          </a:ln>
        </p:spPr>
        <p:txBody>
          <a:bodyPr anchorCtr="0" anchor="t" bIns="0" lIns="0" spcFirstLastPara="1" rIns="0" wrap="square" tIns="0">
            <a:noAutofit/>
          </a:bodyPr>
          <a:lstStyle/>
          <a:p>
            <a:pPr indent="0" lvl="0" marL="12700" rtl="0" algn="l">
              <a:lnSpc>
                <a:spcPct val="100000"/>
              </a:lnSpc>
              <a:spcBef>
                <a:spcPts val="0"/>
              </a:spcBef>
              <a:spcAft>
                <a:spcPts val="0"/>
              </a:spcAft>
              <a:buClr>
                <a:srgbClr val="333D47"/>
              </a:buClr>
              <a:buSzPts val="2600"/>
              <a:buNone/>
            </a:pPr>
            <a:r>
              <a:rPr lang="en-GB"/>
              <a:t>Choose one mother snake and one father snake. Everyone else is a baby snake. </a:t>
            </a:r>
            <a:endParaRPr/>
          </a:p>
          <a:p>
            <a:pPr indent="0" lvl="0" marL="12700" rtl="0" algn="l">
              <a:lnSpc>
                <a:spcPct val="100000"/>
              </a:lnSpc>
              <a:spcBef>
                <a:spcPts val="100"/>
              </a:spcBef>
              <a:spcAft>
                <a:spcPts val="0"/>
              </a:spcAft>
              <a:buClr>
                <a:srgbClr val="333D47"/>
              </a:buClr>
              <a:buSzPts val="2600"/>
              <a:buNone/>
            </a:pPr>
            <a:r>
              <a:t/>
            </a:r>
            <a:endParaRPr/>
          </a:p>
          <a:p>
            <a:pPr indent="0" lvl="0" marL="12700" rtl="0" algn="l">
              <a:lnSpc>
                <a:spcPct val="100000"/>
              </a:lnSpc>
              <a:spcBef>
                <a:spcPts val="100"/>
              </a:spcBef>
              <a:spcAft>
                <a:spcPts val="0"/>
              </a:spcAft>
              <a:buClr>
                <a:srgbClr val="333D47"/>
              </a:buClr>
              <a:buSzPts val="2600"/>
              <a:buNone/>
            </a:pPr>
            <a:r>
              <a:rPr lang="en-GB"/>
              <a:t>Babies line up behind the mother – hold the waist of the person in front. </a:t>
            </a:r>
            <a:endParaRPr/>
          </a:p>
          <a:p>
            <a:pPr indent="0" lvl="0" marL="12700" rtl="0" algn="l">
              <a:lnSpc>
                <a:spcPct val="100000"/>
              </a:lnSpc>
              <a:spcBef>
                <a:spcPts val="100"/>
              </a:spcBef>
              <a:spcAft>
                <a:spcPts val="0"/>
              </a:spcAft>
              <a:buClr>
                <a:srgbClr val="333D47"/>
              </a:buClr>
              <a:buSzPts val="2600"/>
              <a:buNone/>
            </a:pPr>
            <a:r>
              <a:t/>
            </a:r>
            <a:endParaRPr/>
          </a:p>
          <a:p>
            <a:pPr indent="0" lvl="0" marL="12700" rtl="0" algn="l">
              <a:lnSpc>
                <a:spcPct val="100000"/>
              </a:lnSpc>
              <a:spcBef>
                <a:spcPts val="100"/>
              </a:spcBef>
              <a:spcAft>
                <a:spcPts val="0"/>
              </a:spcAft>
              <a:buClr>
                <a:srgbClr val="333D47"/>
              </a:buClr>
              <a:buSzPts val="2600"/>
              <a:buNone/>
            </a:pPr>
            <a:r>
              <a:rPr lang="en-GB"/>
              <a:t>The father tries to catch the baby snake at the end of the line.</a:t>
            </a:r>
            <a:endParaRPr/>
          </a:p>
          <a:p>
            <a:pPr indent="0" lvl="0" marL="12700" rtl="0" algn="l">
              <a:lnSpc>
                <a:spcPct val="100000"/>
              </a:lnSpc>
              <a:spcBef>
                <a:spcPts val="100"/>
              </a:spcBef>
              <a:spcAft>
                <a:spcPts val="0"/>
              </a:spcAft>
              <a:buClr>
                <a:srgbClr val="333D47"/>
              </a:buClr>
              <a:buSzPts val="2600"/>
              <a:buNone/>
            </a:pPr>
            <a:r>
              <a:t/>
            </a:r>
            <a:endParaRPr/>
          </a:p>
          <a:p>
            <a:pPr indent="0" lvl="0" marL="12700" rtl="0" algn="l">
              <a:lnSpc>
                <a:spcPct val="100000"/>
              </a:lnSpc>
              <a:spcBef>
                <a:spcPts val="100"/>
              </a:spcBef>
              <a:spcAft>
                <a:spcPts val="0"/>
              </a:spcAft>
              <a:buClr>
                <a:srgbClr val="333D47"/>
              </a:buClr>
              <a:buSzPts val="2600"/>
              <a:buNone/>
            </a:pPr>
            <a:r>
              <a:rPr lang="en-GB"/>
              <a:t>The mother and babies move in their snake-like line to avoid him!</a:t>
            </a:r>
            <a:endParaRPr/>
          </a:p>
          <a:p>
            <a:pPr indent="0" lvl="0" marL="12700" rtl="0" algn="l">
              <a:lnSpc>
                <a:spcPct val="100000"/>
              </a:lnSpc>
              <a:spcBef>
                <a:spcPts val="100"/>
              </a:spcBef>
              <a:spcAft>
                <a:spcPts val="0"/>
              </a:spcAft>
              <a:buClr>
                <a:srgbClr val="333D47"/>
              </a:buClr>
              <a:buSzPts val="2600"/>
              <a:buNone/>
            </a:pPr>
            <a:r>
              <a:t/>
            </a:r>
            <a:endParaRPr/>
          </a:p>
        </p:txBody>
      </p:sp>
      <p:sp>
        <p:nvSpPr>
          <p:cNvPr id="561" name="Google Shape;561;p38"/>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62" name="Google Shape;562;p38"/>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descr="A picture containing person, indoor, group&#10;&#10;Description automatically generated" id="568" name="Google Shape;568;p39"/>
          <p:cNvPicPr preferRelativeResize="0"/>
          <p:nvPr/>
        </p:nvPicPr>
        <p:blipFill rotWithShape="1">
          <a:blip r:embed="rId3">
            <a:alphaModFix/>
          </a:blip>
          <a:srcRect b="0" l="0" r="0" t="0"/>
          <a:stretch/>
        </p:blipFill>
        <p:spPr>
          <a:xfrm>
            <a:off x="7549345" y="-24009"/>
            <a:ext cx="8702722" cy="9113225"/>
          </a:xfrm>
          <a:prstGeom prst="rect">
            <a:avLst/>
          </a:prstGeom>
          <a:noFill/>
          <a:ln>
            <a:noFill/>
          </a:ln>
        </p:spPr>
      </p:pic>
      <p:sp>
        <p:nvSpPr>
          <p:cNvPr id="569" name="Google Shape;569;p39"/>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Ideas to try at home</a:t>
            </a:r>
            <a:endParaRPr/>
          </a:p>
        </p:txBody>
      </p:sp>
      <p:sp>
        <p:nvSpPr>
          <p:cNvPr id="570" name="Google Shape;570;p39"/>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71" name="Google Shape;571;p39"/>
          <p:cNvSpPr txBox="1"/>
          <p:nvPr>
            <p:ph idx="3" type="body"/>
          </p:nvPr>
        </p:nvSpPr>
        <p:spPr>
          <a:xfrm>
            <a:off x="444500" y="1654995"/>
            <a:ext cx="6311900" cy="1469205"/>
          </a:xfrm>
          <a:prstGeom prst="rect">
            <a:avLst/>
          </a:prstGeom>
          <a:noFill/>
          <a:ln>
            <a:noFill/>
          </a:ln>
        </p:spPr>
        <p:txBody>
          <a:bodyPr anchorCtr="0" anchor="t" bIns="0" lIns="0" spcFirstLastPara="1" rIns="0" wrap="square" tIns="0">
            <a:noAutofit/>
          </a:bodyPr>
          <a:lstStyle/>
          <a:p>
            <a:pPr indent="0" lvl="0" marL="12700" marR="614680" rtl="0" algn="l">
              <a:lnSpc>
                <a:spcPct val="102600"/>
              </a:lnSpc>
              <a:spcBef>
                <a:spcPts val="0"/>
              </a:spcBef>
              <a:spcAft>
                <a:spcPts val="0"/>
              </a:spcAft>
              <a:buNone/>
            </a:pPr>
            <a:r>
              <a:rPr lang="en-GB"/>
              <a:t>Show your family your routine. </a:t>
            </a:r>
            <a:endParaRPr/>
          </a:p>
          <a:p>
            <a:pPr indent="0" lvl="0" marL="12700" marR="614680" rtl="0" algn="l">
              <a:lnSpc>
                <a:spcPct val="102600"/>
              </a:lnSpc>
              <a:spcBef>
                <a:spcPts val="15"/>
              </a:spcBef>
              <a:spcAft>
                <a:spcPts val="0"/>
              </a:spcAft>
              <a:buNone/>
            </a:pPr>
            <a:r>
              <a:t/>
            </a:r>
            <a:endParaRPr/>
          </a:p>
          <a:p>
            <a:pPr indent="0" lvl="0" marL="12700" marR="614680" rtl="0" algn="l">
              <a:lnSpc>
                <a:spcPct val="102600"/>
              </a:lnSpc>
              <a:spcBef>
                <a:spcPts val="15"/>
              </a:spcBef>
              <a:spcAft>
                <a:spcPts val="0"/>
              </a:spcAft>
              <a:buNone/>
            </a:pPr>
            <a:r>
              <a:rPr lang="en-GB"/>
              <a:t>Get everyone to join in! </a:t>
            </a:r>
            <a:endParaRPr/>
          </a:p>
          <a:p>
            <a:pPr indent="0" lvl="0" marL="12700" marR="614680" rtl="0" algn="l">
              <a:lnSpc>
                <a:spcPct val="102600"/>
              </a:lnSpc>
              <a:spcBef>
                <a:spcPts val="15"/>
              </a:spcBef>
              <a:spcAft>
                <a:spcPts val="0"/>
              </a:spcAft>
              <a:buNone/>
            </a:pPr>
            <a:r>
              <a:t/>
            </a:r>
            <a:endParaRPr/>
          </a:p>
          <a:p>
            <a:pPr indent="0" lvl="0" marL="12700" marR="614680" rtl="0" algn="l">
              <a:lnSpc>
                <a:spcPct val="102600"/>
              </a:lnSpc>
              <a:spcBef>
                <a:spcPts val="15"/>
              </a:spcBef>
              <a:spcAft>
                <a:spcPts val="0"/>
              </a:spcAft>
              <a:buNone/>
            </a:pPr>
            <a:r>
              <a:rPr lang="en-GB"/>
              <a:t>Can you make them huff and puff?</a:t>
            </a:r>
            <a:endParaRPr/>
          </a:p>
        </p:txBody>
      </p:sp>
      <p:pic>
        <p:nvPicPr>
          <p:cNvPr id="572" name="Google Shape;572;p39"/>
          <p:cNvPicPr preferRelativeResize="0"/>
          <p:nvPr/>
        </p:nvPicPr>
        <p:blipFill rotWithShape="1">
          <a:blip r:embed="rId4">
            <a:alphaModFix/>
          </a:blip>
          <a:srcRect b="0" l="0" r="0" t="0"/>
          <a:stretch/>
        </p:blipFill>
        <p:spPr>
          <a:xfrm>
            <a:off x="5687729" y="4034924"/>
            <a:ext cx="2670741" cy="3366274"/>
          </a:xfrm>
          <a:prstGeom prst="rect">
            <a:avLst/>
          </a:prstGeom>
          <a:noFill/>
          <a:ln>
            <a:noFill/>
          </a:ln>
        </p:spPr>
      </p:pic>
      <p:pic>
        <p:nvPicPr>
          <p:cNvPr id="573" name="Google Shape;573;p39"/>
          <p:cNvPicPr preferRelativeResize="0"/>
          <p:nvPr/>
        </p:nvPicPr>
        <p:blipFill rotWithShape="1">
          <a:blip r:embed="rId5">
            <a:alphaModFix/>
          </a:blip>
          <a:srcRect b="0" l="0" r="0" t="0"/>
          <a:stretch/>
        </p:blipFill>
        <p:spPr>
          <a:xfrm>
            <a:off x="12030076" y="230766"/>
            <a:ext cx="1440148" cy="1322726"/>
          </a:xfrm>
          <a:prstGeom prst="rect">
            <a:avLst/>
          </a:prstGeom>
          <a:noFill/>
          <a:ln>
            <a:noFill/>
          </a:ln>
        </p:spPr>
      </p:pic>
      <p:sp>
        <p:nvSpPr>
          <p:cNvPr id="574" name="Google Shape;574;p39"/>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Home Learning</a:t>
            </a:r>
            <a:endParaRPr/>
          </a:p>
        </p:txBody>
      </p:sp>
      <p:sp>
        <p:nvSpPr>
          <p:cNvPr id="575" name="Google Shape;575;p39"/>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576" name="Google Shape;576;p39"/>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4"/>
          <p:cNvSpPr txBox="1"/>
          <p:nvPr>
            <p:ph type="title"/>
          </p:nvPr>
        </p:nvSpPr>
        <p:spPr>
          <a:xfrm>
            <a:off x="445294" y="402114"/>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Welcome to AIA </a:t>
            </a:r>
            <a:br>
              <a:rPr lang="en-GB"/>
            </a:br>
            <a:r>
              <a:rPr lang="en-GB"/>
              <a:t>Healthiest Schools</a:t>
            </a:r>
            <a:endParaRPr/>
          </a:p>
          <a:p>
            <a:pPr indent="0" lvl="0" marL="0" rtl="0" algn="l">
              <a:spcBef>
                <a:spcPts val="0"/>
              </a:spcBef>
              <a:spcAft>
                <a:spcPts val="0"/>
              </a:spcAft>
              <a:buNone/>
            </a:pPr>
            <a:r>
              <a:t/>
            </a:r>
            <a:endParaRPr/>
          </a:p>
        </p:txBody>
      </p:sp>
      <p:sp>
        <p:nvSpPr>
          <p:cNvPr id="282" name="Google Shape;282;p24"/>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Welcome</a:t>
            </a:r>
            <a:endParaRPr/>
          </a:p>
        </p:txBody>
      </p:sp>
      <p:sp>
        <p:nvSpPr>
          <p:cNvPr id="283" name="Google Shape;283;p24"/>
          <p:cNvSpPr txBox="1"/>
          <p:nvPr/>
        </p:nvSpPr>
        <p:spPr>
          <a:xfrm>
            <a:off x="445294" y="2514601"/>
            <a:ext cx="4772658" cy="1200329"/>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i="0" lang="en-GB" sz="2600">
                <a:solidFill>
                  <a:srgbClr val="333D47"/>
                </a:solidFill>
                <a:latin typeface="Arial"/>
                <a:ea typeface="Arial"/>
                <a:cs typeface="Arial"/>
                <a:sym typeface="Arial"/>
              </a:rPr>
              <a:t>Learn with schools across Asia Pacific and help build a healthier world!</a:t>
            </a:r>
            <a:endParaRPr b="0" i="0" sz="2600">
              <a:solidFill>
                <a:schemeClr val="dk1"/>
              </a:solidFill>
              <a:latin typeface="Arial"/>
              <a:ea typeface="Arial"/>
              <a:cs typeface="Arial"/>
              <a:sym typeface="Arial"/>
            </a:endParaRPr>
          </a:p>
        </p:txBody>
      </p:sp>
      <p:pic>
        <p:nvPicPr>
          <p:cNvPr descr="Illustration of a globe and cartoon healthy lifestyles character. She has a large orange face with long arms and legs. She’s wearing a yellow visor and has a pink, lightning bolt ponytail." id="284" name="Google Shape;284;p24"/>
          <p:cNvPicPr preferRelativeResize="0"/>
          <p:nvPr/>
        </p:nvPicPr>
        <p:blipFill rotWithShape="1">
          <a:blip r:embed="rId3">
            <a:alphaModFix/>
          </a:blip>
          <a:srcRect b="0" l="0" r="0" t="0"/>
          <a:stretch/>
        </p:blipFill>
        <p:spPr>
          <a:xfrm>
            <a:off x="5308600" y="1528528"/>
            <a:ext cx="7014044" cy="7014044"/>
          </a:xfrm>
          <a:prstGeom prst="rect">
            <a:avLst/>
          </a:prstGeom>
          <a:noFill/>
          <a:ln>
            <a:noFill/>
          </a:ln>
        </p:spPr>
      </p:pic>
      <p:grpSp>
        <p:nvGrpSpPr>
          <p:cNvPr id="285" name="Google Shape;285;p24"/>
          <p:cNvGrpSpPr/>
          <p:nvPr/>
        </p:nvGrpSpPr>
        <p:grpSpPr>
          <a:xfrm>
            <a:off x="11672912" y="2617148"/>
            <a:ext cx="4000257" cy="6155693"/>
            <a:chOff x="11672912" y="2617148"/>
            <a:chExt cx="4000257" cy="6155693"/>
          </a:xfrm>
        </p:grpSpPr>
        <p:sp>
          <p:nvSpPr>
            <p:cNvPr id="286" name="Google Shape;286;p24"/>
            <p:cNvSpPr/>
            <p:nvPr/>
          </p:nvSpPr>
          <p:spPr>
            <a:xfrm>
              <a:off x="11672912" y="8266386"/>
              <a:ext cx="3014344" cy="506455"/>
            </a:xfrm>
            <a:prstGeom prst="roundRect">
              <a:avLst>
                <a:gd fmla="val 50000" name="adj"/>
              </a:avLst>
            </a:prstGeom>
            <a:solidFill>
              <a:srgbClr val="D6C2BD"/>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id="287" name="Google Shape;287;p24"/>
            <p:cNvPicPr preferRelativeResize="0"/>
            <p:nvPr/>
          </p:nvPicPr>
          <p:blipFill rotWithShape="1">
            <a:blip r:embed="rId4">
              <a:alphaModFix/>
            </a:blip>
            <a:srcRect b="9581" l="29097" r="29349" t="24744"/>
            <a:stretch/>
          </p:blipFill>
          <p:spPr>
            <a:xfrm flipH="1">
              <a:off x="11852060" y="2617148"/>
              <a:ext cx="3821109" cy="5987336"/>
            </a:xfrm>
            <a:prstGeom prst="rect">
              <a:avLst/>
            </a:prstGeom>
            <a:noFill/>
            <a:ln>
              <a:noFill/>
            </a:ln>
          </p:spPr>
        </p:pic>
      </p:grpSp>
      <p:sp>
        <p:nvSpPr>
          <p:cNvPr id="288" name="Google Shape;288;p24"/>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89" name="Google Shape;289;p24"/>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r>
              <a:rPr b="1" i="0" lang="en-GB" sz="1600">
                <a:solidFill>
                  <a:srgbClr val="D31145"/>
                </a:solidFill>
                <a:latin typeface="Arial"/>
                <a:ea typeface="Arial"/>
                <a:cs typeface="Arial"/>
                <a:sym typeface="Arial"/>
              </a:rPr>
              <a:t>0</a:t>
            </a: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25"/>
          <p:cNvPicPr preferRelativeResize="0"/>
          <p:nvPr/>
        </p:nvPicPr>
        <p:blipFill>
          <a:blip r:embed="rId3">
            <a:alphaModFix/>
          </a:blip>
          <a:stretch>
            <a:fillRect/>
          </a:stretch>
        </p:blipFill>
        <p:spPr>
          <a:xfrm>
            <a:off x="7493450" y="3"/>
            <a:ext cx="8763000" cy="9144000"/>
          </a:xfrm>
          <a:prstGeom prst="rect">
            <a:avLst/>
          </a:prstGeom>
          <a:noFill/>
          <a:ln>
            <a:noFill/>
          </a:ln>
        </p:spPr>
      </p:pic>
      <p:sp>
        <p:nvSpPr>
          <p:cNvPr id="296" name="Google Shape;296;p25"/>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Kangaroo-play</a:t>
            </a:r>
            <a:endParaRPr/>
          </a:p>
        </p:txBody>
      </p:sp>
      <p:sp>
        <p:nvSpPr>
          <p:cNvPr id="297" name="Google Shape;297;p25"/>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98" name="Google Shape;298;p25"/>
          <p:cNvPicPr preferRelativeResize="0"/>
          <p:nvPr/>
        </p:nvPicPr>
        <p:blipFill rotWithShape="1">
          <a:blip r:embed="rId4">
            <a:alphaModFix/>
          </a:blip>
          <a:srcRect b="0" l="0" r="0" t="0"/>
          <a:stretch/>
        </p:blipFill>
        <p:spPr>
          <a:xfrm>
            <a:off x="12030076" y="230766"/>
            <a:ext cx="1440148" cy="1322726"/>
          </a:xfrm>
          <a:prstGeom prst="rect">
            <a:avLst/>
          </a:prstGeom>
          <a:noFill/>
          <a:ln>
            <a:noFill/>
          </a:ln>
        </p:spPr>
      </p:pic>
      <p:sp>
        <p:nvSpPr>
          <p:cNvPr id="299" name="Google Shape;299;p25"/>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Starter</a:t>
            </a:r>
            <a:endParaRPr/>
          </a:p>
        </p:txBody>
      </p:sp>
      <p:sp>
        <p:nvSpPr>
          <p:cNvPr id="300" name="Google Shape;300;p25"/>
          <p:cNvSpPr txBox="1"/>
          <p:nvPr>
            <p:ph idx="3" type="body"/>
          </p:nvPr>
        </p:nvSpPr>
        <p:spPr>
          <a:xfrm>
            <a:off x="444500" y="1676400"/>
            <a:ext cx="6845300" cy="2590800"/>
          </a:xfrm>
          <a:prstGeom prst="rect">
            <a:avLst/>
          </a:prstGeom>
          <a:noFill/>
          <a:ln>
            <a:noFill/>
          </a:ln>
        </p:spPr>
        <p:txBody>
          <a:bodyPr anchorCtr="0" anchor="t" bIns="0" lIns="0" spcFirstLastPara="1" rIns="0" wrap="square" tIns="0">
            <a:noAutofit/>
          </a:bodyPr>
          <a:lstStyle/>
          <a:p>
            <a:pPr indent="0" lvl="0" marL="12700" marR="5080" rtl="0" algn="l">
              <a:lnSpc>
                <a:spcPct val="100000"/>
              </a:lnSpc>
              <a:spcBef>
                <a:spcPts val="0"/>
              </a:spcBef>
              <a:spcAft>
                <a:spcPts val="0"/>
              </a:spcAft>
              <a:buNone/>
            </a:pPr>
            <a:r>
              <a:rPr lang="en-GB" sz="2800"/>
              <a:t>Keentan is a ball game from Australia.</a:t>
            </a:r>
            <a:endParaRPr/>
          </a:p>
          <a:p>
            <a:pPr indent="0" lvl="0" marL="12700" marR="5080" rtl="0" algn="l">
              <a:lnSpc>
                <a:spcPct val="100000"/>
              </a:lnSpc>
              <a:spcBef>
                <a:spcPts val="100"/>
              </a:spcBef>
              <a:spcAft>
                <a:spcPts val="0"/>
              </a:spcAft>
              <a:buNone/>
            </a:pPr>
            <a:r>
              <a:t/>
            </a:r>
            <a:endParaRPr sz="2800"/>
          </a:p>
          <a:p>
            <a:pPr indent="0" lvl="0" marL="12700" marR="5080" rtl="0" algn="l">
              <a:lnSpc>
                <a:spcPct val="100000"/>
              </a:lnSpc>
              <a:spcBef>
                <a:spcPts val="100"/>
              </a:spcBef>
              <a:spcAft>
                <a:spcPts val="0"/>
              </a:spcAft>
              <a:buNone/>
            </a:pPr>
            <a:r>
              <a:rPr b="0" lang="en-GB" sz="2800"/>
              <a:t>It is called ‘kangaroo-play’ because players jump up high.</a:t>
            </a:r>
            <a:br>
              <a:rPr b="0" lang="en-GB" sz="2800"/>
            </a:br>
            <a:br>
              <a:rPr b="0" lang="en-GB" sz="2800"/>
            </a:br>
            <a:r>
              <a:rPr b="0" lang="en-GB" sz="2800"/>
              <a:t>Let’s play!</a:t>
            </a:r>
            <a:endParaRPr/>
          </a:p>
          <a:p>
            <a:pPr indent="0" lvl="0" marL="12700" marR="5080" rtl="0" algn="l">
              <a:lnSpc>
                <a:spcPct val="100000"/>
              </a:lnSpc>
              <a:spcBef>
                <a:spcPts val="100"/>
              </a:spcBef>
              <a:spcAft>
                <a:spcPts val="0"/>
              </a:spcAft>
              <a:buNone/>
            </a:pPr>
            <a:r>
              <a:t/>
            </a:r>
            <a:endParaRPr sz="2800"/>
          </a:p>
        </p:txBody>
      </p:sp>
      <p:sp>
        <p:nvSpPr>
          <p:cNvPr id="301" name="Google Shape;301;p25"/>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02" name="Google Shape;302;p25"/>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r>
              <a:rPr b="1" i="0" lang="en-GB" sz="1600">
                <a:solidFill>
                  <a:srgbClr val="D31145"/>
                </a:solidFill>
                <a:latin typeface="Arial"/>
                <a:ea typeface="Arial"/>
                <a:cs typeface="Arial"/>
                <a:sym typeface="Arial"/>
              </a:rPr>
              <a:t>0</a:t>
            </a: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6"/>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rgbClr val="D31145"/>
              </a:buClr>
              <a:buSzPts val="1400"/>
              <a:buFont typeface="Arial"/>
              <a:buNone/>
            </a:pPr>
            <a:r>
              <a:rPr b="1" lang="en-GB" sz="4400">
                <a:solidFill>
                  <a:srgbClr val="D31145"/>
                </a:solidFill>
                <a:latin typeface="Arial"/>
                <a:ea typeface="Arial"/>
                <a:cs typeface="Arial"/>
                <a:sym typeface="Arial"/>
              </a:rPr>
              <a:t>Let’s get moving</a:t>
            </a:r>
            <a:endParaRPr/>
          </a:p>
        </p:txBody>
      </p:sp>
      <p:sp>
        <p:nvSpPr>
          <p:cNvPr id="309" name="Google Shape;309;p26"/>
          <p:cNvSpPr txBox="1"/>
          <p:nvPr>
            <p:ph idx="1" type="body"/>
          </p:nvPr>
        </p:nvSpPr>
        <p:spPr>
          <a:xfrm>
            <a:off x="13737771" y="179159"/>
            <a:ext cx="2213429" cy="659200"/>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Clr>
                <a:schemeClr val="dk1"/>
              </a:buClr>
              <a:buSzPts val="1400"/>
              <a:buFont typeface="Arial"/>
              <a:buNone/>
            </a:pPr>
            <a:r>
              <a:rPr lang="en-GB">
                <a:solidFill>
                  <a:schemeClr val="dk2"/>
                </a:solidFill>
              </a:rPr>
              <a:t>Starter (option 2)</a:t>
            </a:r>
            <a:endParaRPr>
              <a:solidFill>
                <a:schemeClr val="dk2"/>
              </a:solidFill>
            </a:endParaRPr>
          </a:p>
        </p:txBody>
      </p:sp>
      <p:sp>
        <p:nvSpPr>
          <p:cNvPr id="310" name="Google Shape;310;p26"/>
          <p:cNvSpPr txBox="1"/>
          <p:nvPr/>
        </p:nvSpPr>
        <p:spPr>
          <a:xfrm>
            <a:off x="444500" y="1654996"/>
            <a:ext cx="9817100" cy="765212"/>
          </a:xfrm>
          <a:prstGeom prst="rect">
            <a:avLst/>
          </a:prstGeom>
          <a:noFill/>
          <a:ln>
            <a:noFill/>
          </a:ln>
        </p:spPr>
        <p:txBody>
          <a:bodyPr anchorCtr="0" anchor="t" bIns="45700" lIns="0" spcFirstLastPara="1" rIns="91425" wrap="square" tIns="45700">
            <a:noAutofit/>
          </a:bodyPr>
          <a:lstStyle/>
          <a:p>
            <a:pPr indent="0" lvl="0" marL="12700" rtl="0" algn="l">
              <a:lnSpc>
                <a:spcPct val="100000"/>
              </a:lnSpc>
              <a:spcBef>
                <a:spcPts val="0"/>
              </a:spcBef>
              <a:spcAft>
                <a:spcPts val="0"/>
              </a:spcAft>
              <a:buClr>
                <a:srgbClr val="333D47"/>
              </a:buClr>
              <a:buSzPts val="2400"/>
              <a:buFont typeface="Arial"/>
              <a:buNone/>
            </a:pPr>
            <a:r>
              <a:rPr b="1" lang="en-GB" sz="2400">
                <a:solidFill>
                  <a:srgbClr val="333D47"/>
                </a:solidFill>
                <a:latin typeface="Arial"/>
                <a:ea typeface="Arial"/>
                <a:cs typeface="Arial"/>
                <a:sym typeface="Arial"/>
              </a:rPr>
              <a:t>Watch our video with Olympic diver Anabelle Smith.</a:t>
            </a:r>
            <a:endParaRPr sz="2400">
              <a:latin typeface="Arial"/>
              <a:ea typeface="Arial"/>
              <a:cs typeface="Arial"/>
              <a:sym typeface="Arial"/>
            </a:endParaRPr>
          </a:p>
        </p:txBody>
      </p:sp>
      <p:sp>
        <p:nvSpPr>
          <p:cNvPr id="311" name="Google Shape;311;p26"/>
          <p:cNvSpPr/>
          <p:nvPr/>
        </p:nvSpPr>
        <p:spPr>
          <a:xfrm>
            <a:off x="457200" y="2590800"/>
            <a:ext cx="4911090" cy="2971800"/>
          </a:xfrm>
          <a:prstGeom prst="roundRect">
            <a:avLst>
              <a:gd fmla="val 4763" name="adj"/>
            </a:avLst>
          </a:prstGeom>
          <a:solidFill>
            <a:srgbClr val="D31145"/>
          </a:solidFill>
          <a:ln>
            <a:noFill/>
          </a:ln>
        </p:spPr>
        <p:txBody>
          <a:bodyPr anchorCtr="0" anchor="t" bIns="0" lIns="1332000" spcFirstLastPara="1" rIns="432000" wrap="square" tIns="360000">
            <a:noAutofit/>
          </a:bodyPr>
          <a:lstStyle/>
          <a:p>
            <a:pPr indent="0" lvl="0" marL="12700" marR="5080" rtl="0" algn="l">
              <a:lnSpc>
                <a:spcPct val="100000"/>
              </a:lnSpc>
              <a:spcBef>
                <a:spcPts val="0"/>
              </a:spcBef>
              <a:spcAft>
                <a:spcPts val="0"/>
              </a:spcAft>
              <a:buClr>
                <a:srgbClr val="FFFFFF"/>
              </a:buClr>
              <a:buSzPts val="2000"/>
              <a:buFont typeface="Arial"/>
              <a:buNone/>
            </a:pPr>
            <a:r>
              <a:rPr lang="en-GB" sz="2000">
                <a:solidFill>
                  <a:srgbClr val="FFFFFF"/>
                </a:solidFill>
                <a:latin typeface="Arial"/>
                <a:ea typeface="Arial"/>
                <a:cs typeface="Arial"/>
                <a:sym typeface="Arial"/>
              </a:rPr>
              <a:t>Watch the video and try Anabelle’s active routine!</a:t>
            </a:r>
            <a:endParaRPr sz="2000">
              <a:solidFill>
                <a:srgbClr val="FFFFFF"/>
              </a:solidFill>
              <a:latin typeface="Arial"/>
              <a:ea typeface="Arial"/>
              <a:cs typeface="Arial"/>
              <a:sym typeface="Arial"/>
            </a:endParaRPr>
          </a:p>
          <a:p>
            <a:pPr indent="0" lvl="0" marL="12700" marR="5080" rtl="0" algn="l">
              <a:lnSpc>
                <a:spcPct val="100000"/>
              </a:lnSpc>
              <a:spcBef>
                <a:spcPts val="100"/>
              </a:spcBef>
              <a:spcAft>
                <a:spcPts val="0"/>
              </a:spcAft>
              <a:buSzPts val="2000"/>
              <a:buFont typeface="Arial"/>
              <a:buNone/>
            </a:pPr>
            <a:r>
              <a:t/>
            </a:r>
            <a:endParaRPr sz="2000">
              <a:solidFill>
                <a:srgbClr val="FFFFFF"/>
              </a:solidFill>
              <a:latin typeface="Arial"/>
              <a:ea typeface="Arial"/>
              <a:cs typeface="Arial"/>
              <a:sym typeface="Arial"/>
            </a:endParaRPr>
          </a:p>
          <a:p>
            <a:pPr indent="-228600" lvl="0" marL="241300" marR="5080" rtl="0" algn="l">
              <a:lnSpc>
                <a:spcPct val="100000"/>
              </a:lnSpc>
              <a:spcBef>
                <a:spcPts val="100"/>
              </a:spcBef>
              <a:spcAft>
                <a:spcPts val="0"/>
              </a:spcAft>
              <a:buClr>
                <a:srgbClr val="FFFFFF"/>
              </a:buClr>
              <a:buSzPts val="2000"/>
              <a:buFont typeface="Arial"/>
              <a:buChar char="•"/>
            </a:pPr>
            <a:r>
              <a:rPr lang="en-GB" sz="2000">
                <a:solidFill>
                  <a:srgbClr val="FFFFFF"/>
                </a:solidFill>
                <a:latin typeface="Arial"/>
                <a:ea typeface="Arial"/>
                <a:cs typeface="Arial"/>
                <a:sym typeface="Arial"/>
              </a:rPr>
              <a:t>What other ways of getting active can you name?</a:t>
            </a:r>
            <a:endParaRPr sz="2000">
              <a:latin typeface="Arial"/>
              <a:ea typeface="Arial"/>
              <a:cs typeface="Arial"/>
              <a:sym typeface="Arial"/>
            </a:endParaRPr>
          </a:p>
          <a:p>
            <a:pPr indent="0" lvl="0" marL="12700" marR="5080" rtl="0" algn="l">
              <a:lnSpc>
                <a:spcPct val="100000"/>
              </a:lnSpc>
              <a:spcBef>
                <a:spcPts val="100"/>
              </a:spcBef>
              <a:spcAft>
                <a:spcPts val="0"/>
              </a:spcAft>
              <a:buSzPts val="1800"/>
              <a:buFont typeface="Arial"/>
              <a:buNone/>
            </a:pPr>
            <a:r>
              <a:t/>
            </a:r>
            <a:endParaRPr sz="1800">
              <a:latin typeface="Arial"/>
              <a:ea typeface="Arial"/>
              <a:cs typeface="Arial"/>
              <a:sym typeface="Arial"/>
            </a:endParaRPr>
          </a:p>
        </p:txBody>
      </p:sp>
      <p:grpSp>
        <p:nvGrpSpPr>
          <p:cNvPr id="312" name="Google Shape;312;p26"/>
          <p:cNvGrpSpPr/>
          <p:nvPr/>
        </p:nvGrpSpPr>
        <p:grpSpPr>
          <a:xfrm>
            <a:off x="744791" y="2895593"/>
            <a:ext cx="864235" cy="864235"/>
            <a:chOff x="744791" y="2895593"/>
            <a:chExt cx="864235" cy="864235"/>
          </a:xfrm>
        </p:grpSpPr>
        <p:sp>
          <p:nvSpPr>
            <p:cNvPr id="313" name="Google Shape;313;p26"/>
            <p:cNvSpPr/>
            <p:nvPr/>
          </p:nvSpPr>
          <p:spPr>
            <a:xfrm>
              <a:off x="744791" y="2895593"/>
              <a:ext cx="864235" cy="864235"/>
            </a:xfrm>
            <a:custGeom>
              <a:rect b="b" l="l" r="r" t="t"/>
              <a:pathLst>
                <a:path extrusionOk="0" h="864235" w="864235">
                  <a:moveTo>
                    <a:pt x="431939" y="0"/>
                  </a:moveTo>
                  <a:lnTo>
                    <a:pt x="384874" y="2534"/>
                  </a:lnTo>
                  <a:lnTo>
                    <a:pt x="339277" y="9962"/>
                  </a:lnTo>
                  <a:lnTo>
                    <a:pt x="295412" y="22020"/>
                  </a:lnTo>
                  <a:lnTo>
                    <a:pt x="253541" y="38444"/>
                  </a:lnTo>
                  <a:lnTo>
                    <a:pt x="213930" y="58971"/>
                  </a:lnTo>
                  <a:lnTo>
                    <a:pt x="176840" y="83337"/>
                  </a:lnTo>
                  <a:lnTo>
                    <a:pt x="142536" y="111279"/>
                  </a:lnTo>
                  <a:lnTo>
                    <a:pt x="111281" y="142534"/>
                  </a:lnTo>
                  <a:lnTo>
                    <a:pt x="83338" y="176837"/>
                  </a:lnTo>
                  <a:lnTo>
                    <a:pt x="58971" y="213926"/>
                  </a:lnTo>
                  <a:lnTo>
                    <a:pt x="38444" y="253536"/>
                  </a:lnTo>
                  <a:lnTo>
                    <a:pt x="22020" y="295405"/>
                  </a:lnTo>
                  <a:lnTo>
                    <a:pt x="9962" y="339269"/>
                  </a:lnTo>
                  <a:lnTo>
                    <a:pt x="2534" y="384864"/>
                  </a:lnTo>
                  <a:lnTo>
                    <a:pt x="0" y="431927"/>
                  </a:lnTo>
                  <a:lnTo>
                    <a:pt x="2534" y="478992"/>
                  </a:lnTo>
                  <a:lnTo>
                    <a:pt x="9962" y="524589"/>
                  </a:lnTo>
                  <a:lnTo>
                    <a:pt x="22020" y="568454"/>
                  </a:lnTo>
                  <a:lnTo>
                    <a:pt x="38444" y="610324"/>
                  </a:lnTo>
                  <a:lnTo>
                    <a:pt x="58971" y="649936"/>
                  </a:lnTo>
                  <a:lnTo>
                    <a:pt x="83338" y="687026"/>
                  </a:lnTo>
                  <a:lnTo>
                    <a:pt x="111281" y="721330"/>
                  </a:lnTo>
                  <a:lnTo>
                    <a:pt x="142536" y="752585"/>
                  </a:lnTo>
                  <a:lnTo>
                    <a:pt x="176840" y="780528"/>
                  </a:lnTo>
                  <a:lnTo>
                    <a:pt x="213930" y="804894"/>
                  </a:lnTo>
                  <a:lnTo>
                    <a:pt x="253541" y="825422"/>
                  </a:lnTo>
                  <a:lnTo>
                    <a:pt x="295412" y="841846"/>
                  </a:lnTo>
                  <a:lnTo>
                    <a:pt x="339277" y="853904"/>
                  </a:lnTo>
                  <a:lnTo>
                    <a:pt x="384874" y="861332"/>
                  </a:lnTo>
                  <a:lnTo>
                    <a:pt x="431939" y="863866"/>
                  </a:lnTo>
                  <a:lnTo>
                    <a:pt x="479004" y="861332"/>
                  </a:lnTo>
                  <a:lnTo>
                    <a:pt x="524601" y="853904"/>
                  </a:lnTo>
                  <a:lnTo>
                    <a:pt x="568467" y="841846"/>
                  </a:lnTo>
                  <a:lnTo>
                    <a:pt x="610337" y="825422"/>
                  </a:lnTo>
                  <a:lnTo>
                    <a:pt x="649949" y="804894"/>
                  </a:lnTo>
                  <a:lnTo>
                    <a:pt x="687039" y="780528"/>
                  </a:lnTo>
                  <a:lnTo>
                    <a:pt x="721343" y="752585"/>
                  </a:lnTo>
                  <a:lnTo>
                    <a:pt x="752598" y="721330"/>
                  </a:lnTo>
                  <a:lnTo>
                    <a:pt x="780540" y="687026"/>
                  </a:lnTo>
                  <a:lnTo>
                    <a:pt x="804907" y="649936"/>
                  </a:lnTo>
                  <a:lnTo>
                    <a:pt x="825434" y="610324"/>
                  </a:lnTo>
                  <a:lnTo>
                    <a:pt x="841859" y="568454"/>
                  </a:lnTo>
                  <a:lnTo>
                    <a:pt x="853916" y="524589"/>
                  </a:lnTo>
                  <a:lnTo>
                    <a:pt x="861344" y="478992"/>
                  </a:lnTo>
                  <a:lnTo>
                    <a:pt x="863879" y="431927"/>
                  </a:lnTo>
                  <a:lnTo>
                    <a:pt x="861344" y="384864"/>
                  </a:lnTo>
                  <a:lnTo>
                    <a:pt x="853916" y="339269"/>
                  </a:lnTo>
                  <a:lnTo>
                    <a:pt x="841859" y="295405"/>
                  </a:lnTo>
                  <a:lnTo>
                    <a:pt x="825434" y="253536"/>
                  </a:lnTo>
                  <a:lnTo>
                    <a:pt x="804907" y="213926"/>
                  </a:lnTo>
                  <a:lnTo>
                    <a:pt x="780540" y="176837"/>
                  </a:lnTo>
                  <a:lnTo>
                    <a:pt x="752598" y="142534"/>
                  </a:lnTo>
                  <a:lnTo>
                    <a:pt x="721343" y="111279"/>
                  </a:lnTo>
                  <a:lnTo>
                    <a:pt x="687039" y="83337"/>
                  </a:lnTo>
                  <a:lnTo>
                    <a:pt x="649949" y="58971"/>
                  </a:lnTo>
                  <a:lnTo>
                    <a:pt x="610337" y="38444"/>
                  </a:lnTo>
                  <a:lnTo>
                    <a:pt x="568467" y="22020"/>
                  </a:lnTo>
                  <a:lnTo>
                    <a:pt x="524601" y="9962"/>
                  </a:lnTo>
                  <a:lnTo>
                    <a:pt x="479004" y="2534"/>
                  </a:lnTo>
                  <a:lnTo>
                    <a:pt x="431939"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SzPts val="1800"/>
                <a:buFont typeface="Arial"/>
                <a:buNone/>
              </a:pPr>
              <a:r>
                <a:t/>
              </a:r>
              <a:endParaRPr sz="1800"/>
            </a:p>
          </p:txBody>
        </p:sp>
        <p:pic>
          <p:nvPicPr>
            <p:cNvPr id="314" name="Google Shape;314;p26"/>
            <p:cNvPicPr preferRelativeResize="0"/>
            <p:nvPr/>
          </p:nvPicPr>
          <p:blipFill rotWithShape="1">
            <a:blip r:embed="rId3">
              <a:alphaModFix/>
            </a:blip>
            <a:srcRect b="0" l="0" r="0" t="0"/>
            <a:stretch/>
          </p:blipFill>
          <p:spPr>
            <a:xfrm>
              <a:off x="932927" y="3060541"/>
              <a:ext cx="505348" cy="532132"/>
            </a:xfrm>
            <a:prstGeom prst="rect">
              <a:avLst/>
            </a:prstGeom>
            <a:noFill/>
            <a:ln>
              <a:noFill/>
            </a:ln>
          </p:spPr>
        </p:pic>
      </p:grpSp>
      <p:sp>
        <p:nvSpPr>
          <p:cNvPr id="315" name="Google Shape;315;p26"/>
          <p:cNvSpPr/>
          <p:nvPr/>
        </p:nvSpPr>
        <p:spPr>
          <a:xfrm>
            <a:off x="5686969" y="2590800"/>
            <a:ext cx="10126345" cy="5486400"/>
          </a:xfrm>
          <a:custGeom>
            <a:rect b="b" l="l" r="r" t="t"/>
            <a:pathLst>
              <a:path extrusionOk="0" h="5486400" w="10126344">
                <a:moveTo>
                  <a:pt x="9973729" y="0"/>
                </a:moveTo>
                <a:lnTo>
                  <a:pt x="152400" y="0"/>
                </a:lnTo>
                <a:lnTo>
                  <a:pt x="104231" y="7769"/>
                </a:lnTo>
                <a:lnTo>
                  <a:pt x="62396" y="29405"/>
                </a:lnTo>
                <a:lnTo>
                  <a:pt x="29405" y="62396"/>
                </a:lnTo>
                <a:lnTo>
                  <a:pt x="7769" y="104231"/>
                </a:lnTo>
                <a:lnTo>
                  <a:pt x="0" y="152400"/>
                </a:lnTo>
                <a:lnTo>
                  <a:pt x="0" y="5334000"/>
                </a:lnTo>
                <a:lnTo>
                  <a:pt x="7769" y="5382168"/>
                </a:lnTo>
                <a:lnTo>
                  <a:pt x="29405" y="5424003"/>
                </a:lnTo>
                <a:lnTo>
                  <a:pt x="62396" y="5456994"/>
                </a:lnTo>
                <a:lnTo>
                  <a:pt x="104231" y="5478630"/>
                </a:lnTo>
                <a:lnTo>
                  <a:pt x="152400" y="5486400"/>
                </a:lnTo>
                <a:lnTo>
                  <a:pt x="9973729" y="5486400"/>
                </a:lnTo>
                <a:lnTo>
                  <a:pt x="10021902" y="5478630"/>
                </a:lnTo>
                <a:lnTo>
                  <a:pt x="10063737" y="5456994"/>
                </a:lnTo>
                <a:lnTo>
                  <a:pt x="10096726" y="5424003"/>
                </a:lnTo>
                <a:lnTo>
                  <a:pt x="10118360" y="5382168"/>
                </a:lnTo>
                <a:lnTo>
                  <a:pt x="10126129" y="5334000"/>
                </a:lnTo>
                <a:lnTo>
                  <a:pt x="10126129" y="152400"/>
                </a:lnTo>
                <a:lnTo>
                  <a:pt x="10118360" y="104231"/>
                </a:lnTo>
                <a:lnTo>
                  <a:pt x="10096726" y="62396"/>
                </a:lnTo>
                <a:lnTo>
                  <a:pt x="10063737" y="29405"/>
                </a:lnTo>
                <a:lnTo>
                  <a:pt x="10021902" y="7769"/>
                </a:lnTo>
                <a:lnTo>
                  <a:pt x="9973729"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SzPts val="1800"/>
              <a:buFont typeface="Arial"/>
              <a:buNone/>
            </a:pPr>
            <a:r>
              <a:t/>
            </a:r>
            <a:endParaRPr sz="1800"/>
          </a:p>
        </p:txBody>
      </p:sp>
      <p:sp>
        <p:nvSpPr>
          <p:cNvPr id="316" name="Google Shape;316;p26"/>
          <p:cNvSpPr txBox="1"/>
          <p:nvPr>
            <p:ph idx="12" type="sldNum"/>
          </p:nvPr>
        </p:nvSpPr>
        <p:spPr>
          <a:xfrm>
            <a:off x="15546089" y="8490148"/>
            <a:ext cx="314959" cy="288092"/>
          </a:xfrm>
          <a:prstGeom prst="rect">
            <a:avLst/>
          </a:prstGeom>
          <a:noFill/>
          <a:ln>
            <a:noFill/>
          </a:ln>
        </p:spPr>
        <p:txBody>
          <a:bodyPr anchorCtr="0" anchor="t" bIns="0" lIns="0" spcFirstLastPara="1" rIns="0" wrap="square" tIns="0">
            <a:spAutoFit/>
          </a:bodyPr>
          <a:lstStyle/>
          <a:p>
            <a:pPr indent="0" lvl="0" marL="38100" rtl="0" algn="l">
              <a:lnSpc>
                <a:spcPct val="116875"/>
              </a:lnSpc>
              <a:spcBef>
                <a:spcPts val="0"/>
              </a:spcBef>
              <a:spcAft>
                <a:spcPts val="0"/>
              </a:spcAft>
              <a:buSzPts val="1600"/>
              <a:buNone/>
            </a:pPr>
            <a:r>
              <a:rPr lang="en-GB"/>
              <a:t>0</a:t>
            </a:r>
            <a:fld id="{00000000-1234-1234-1234-123412341234}" type="slidenum">
              <a:rPr lang="en-GB"/>
              <a:t>‹#›</a:t>
            </a:fld>
            <a:endParaRPr/>
          </a:p>
        </p:txBody>
      </p:sp>
      <p:pic>
        <p:nvPicPr>
          <p:cNvPr id="317" name="Google Shape;317;p26">
            <a:hlinkClick r:id="rId4"/>
          </p:cNvPr>
          <p:cNvPicPr preferRelativeResize="0"/>
          <p:nvPr/>
        </p:nvPicPr>
        <p:blipFill rotWithShape="1">
          <a:blip r:embed="rId5">
            <a:alphaModFix/>
          </a:blip>
          <a:srcRect b="0" l="0" r="0" t="0"/>
          <a:stretch/>
        </p:blipFill>
        <p:spPr>
          <a:xfrm>
            <a:off x="6074553" y="2877128"/>
            <a:ext cx="9351176" cy="4971472"/>
          </a:xfrm>
          <a:prstGeom prst="roundRect">
            <a:avLst>
              <a:gd fmla="val 4008" name="adj"/>
            </a:avLst>
          </a:prstGeom>
          <a:noFill/>
          <a:ln>
            <a:noFill/>
          </a:ln>
        </p:spPr>
      </p:pic>
      <p:sp>
        <p:nvSpPr>
          <p:cNvPr id="318" name="Google Shape;318;p26">
            <a:hlinkClick r:id="rId6"/>
          </p:cNvPr>
          <p:cNvSpPr/>
          <p:nvPr/>
        </p:nvSpPr>
        <p:spPr>
          <a:xfrm>
            <a:off x="10126133" y="4770539"/>
            <a:ext cx="1219200" cy="1219200"/>
          </a:xfrm>
          <a:custGeom>
            <a:rect b="b" l="l" r="r" t="t"/>
            <a:pathLst>
              <a:path extrusionOk="0" h="1219200" w="1219200">
                <a:moveTo>
                  <a:pt x="609600" y="0"/>
                </a:moveTo>
                <a:lnTo>
                  <a:pt x="561959" y="1834"/>
                </a:lnTo>
                <a:lnTo>
                  <a:pt x="515322" y="7245"/>
                </a:lnTo>
                <a:lnTo>
                  <a:pt x="469822" y="16099"/>
                </a:lnTo>
                <a:lnTo>
                  <a:pt x="425597" y="28260"/>
                </a:lnTo>
                <a:lnTo>
                  <a:pt x="382782" y="43592"/>
                </a:lnTo>
                <a:lnTo>
                  <a:pt x="341511" y="61959"/>
                </a:lnTo>
                <a:lnTo>
                  <a:pt x="301921" y="83227"/>
                </a:lnTo>
                <a:lnTo>
                  <a:pt x="264147" y="107259"/>
                </a:lnTo>
                <a:lnTo>
                  <a:pt x="228324" y="133920"/>
                </a:lnTo>
                <a:lnTo>
                  <a:pt x="194588" y="163075"/>
                </a:lnTo>
                <a:lnTo>
                  <a:pt x="163075" y="194588"/>
                </a:lnTo>
                <a:lnTo>
                  <a:pt x="133920" y="228324"/>
                </a:lnTo>
                <a:lnTo>
                  <a:pt x="107259" y="264147"/>
                </a:lnTo>
                <a:lnTo>
                  <a:pt x="83227" y="301921"/>
                </a:lnTo>
                <a:lnTo>
                  <a:pt x="61959" y="341511"/>
                </a:lnTo>
                <a:lnTo>
                  <a:pt x="43592" y="382782"/>
                </a:lnTo>
                <a:lnTo>
                  <a:pt x="28260" y="425597"/>
                </a:lnTo>
                <a:lnTo>
                  <a:pt x="16099" y="469822"/>
                </a:lnTo>
                <a:lnTo>
                  <a:pt x="7245" y="515322"/>
                </a:lnTo>
                <a:lnTo>
                  <a:pt x="1834" y="561959"/>
                </a:lnTo>
                <a:lnTo>
                  <a:pt x="0" y="609600"/>
                </a:lnTo>
                <a:lnTo>
                  <a:pt x="1834" y="657240"/>
                </a:lnTo>
                <a:lnTo>
                  <a:pt x="7245" y="703877"/>
                </a:lnTo>
                <a:lnTo>
                  <a:pt x="16099" y="749377"/>
                </a:lnTo>
                <a:lnTo>
                  <a:pt x="28260" y="793602"/>
                </a:lnTo>
                <a:lnTo>
                  <a:pt x="43592" y="836417"/>
                </a:lnTo>
                <a:lnTo>
                  <a:pt x="61959" y="877688"/>
                </a:lnTo>
                <a:lnTo>
                  <a:pt x="83227" y="917278"/>
                </a:lnTo>
                <a:lnTo>
                  <a:pt x="107259" y="955052"/>
                </a:lnTo>
                <a:lnTo>
                  <a:pt x="133920" y="990875"/>
                </a:lnTo>
                <a:lnTo>
                  <a:pt x="163075" y="1024611"/>
                </a:lnTo>
                <a:lnTo>
                  <a:pt x="194588" y="1056124"/>
                </a:lnTo>
                <a:lnTo>
                  <a:pt x="228324" y="1085279"/>
                </a:lnTo>
                <a:lnTo>
                  <a:pt x="264147" y="1111940"/>
                </a:lnTo>
                <a:lnTo>
                  <a:pt x="301921" y="1135972"/>
                </a:lnTo>
                <a:lnTo>
                  <a:pt x="341511" y="1157240"/>
                </a:lnTo>
                <a:lnTo>
                  <a:pt x="382782" y="1175607"/>
                </a:lnTo>
                <a:lnTo>
                  <a:pt x="425597" y="1190939"/>
                </a:lnTo>
                <a:lnTo>
                  <a:pt x="469822" y="1203100"/>
                </a:lnTo>
                <a:lnTo>
                  <a:pt x="515322" y="1211954"/>
                </a:lnTo>
                <a:lnTo>
                  <a:pt x="561959" y="1217365"/>
                </a:lnTo>
                <a:lnTo>
                  <a:pt x="609600" y="1219200"/>
                </a:lnTo>
                <a:lnTo>
                  <a:pt x="657240" y="1217365"/>
                </a:lnTo>
                <a:lnTo>
                  <a:pt x="703877" y="1211954"/>
                </a:lnTo>
                <a:lnTo>
                  <a:pt x="749377" y="1203100"/>
                </a:lnTo>
                <a:lnTo>
                  <a:pt x="793602" y="1190939"/>
                </a:lnTo>
                <a:lnTo>
                  <a:pt x="836417" y="1175607"/>
                </a:lnTo>
                <a:lnTo>
                  <a:pt x="877688" y="1157240"/>
                </a:lnTo>
                <a:lnTo>
                  <a:pt x="917278" y="1135972"/>
                </a:lnTo>
                <a:lnTo>
                  <a:pt x="955052" y="1111940"/>
                </a:lnTo>
                <a:lnTo>
                  <a:pt x="990875" y="1085279"/>
                </a:lnTo>
                <a:lnTo>
                  <a:pt x="1024611" y="1056124"/>
                </a:lnTo>
                <a:lnTo>
                  <a:pt x="1056124" y="1024611"/>
                </a:lnTo>
                <a:lnTo>
                  <a:pt x="1085279" y="990875"/>
                </a:lnTo>
                <a:lnTo>
                  <a:pt x="1111940" y="955052"/>
                </a:lnTo>
                <a:lnTo>
                  <a:pt x="1135972" y="917278"/>
                </a:lnTo>
                <a:lnTo>
                  <a:pt x="1157240" y="877688"/>
                </a:lnTo>
                <a:lnTo>
                  <a:pt x="1175607" y="836417"/>
                </a:lnTo>
                <a:lnTo>
                  <a:pt x="1190939" y="793602"/>
                </a:lnTo>
                <a:lnTo>
                  <a:pt x="1203100" y="749377"/>
                </a:lnTo>
                <a:lnTo>
                  <a:pt x="1211954" y="703877"/>
                </a:lnTo>
                <a:lnTo>
                  <a:pt x="1217365" y="657240"/>
                </a:lnTo>
                <a:lnTo>
                  <a:pt x="1219200" y="609600"/>
                </a:lnTo>
                <a:lnTo>
                  <a:pt x="1217365" y="561959"/>
                </a:lnTo>
                <a:lnTo>
                  <a:pt x="1211954" y="515322"/>
                </a:lnTo>
                <a:lnTo>
                  <a:pt x="1203100" y="469822"/>
                </a:lnTo>
                <a:lnTo>
                  <a:pt x="1190939" y="425597"/>
                </a:lnTo>
                <a:lnTo>
                  <a:pt x="1175607" y="382782"/>
                </a:lnTo>
                <a:lnTo>
                  <a:pt x="1157240" y="341511"/>
                </a:lnTo>
                <a:lnTo>
                  <a:pt x="1135972" y="301921"/>
                </a:lnTo>
                <a:lnTo>
                  <a:pt x="1111940" y="264147"/>
                </a:lnTo>
                <a:lnTo>
                  <a:pt x="1085279" y="228324"/>
                </a:lnTo>
                <a:lnTo>
                  <a:pt x="1056124" y="194588"/>
                </a:lnTo>
                <a:lnTo>
                  <a:pt x="1024611" y="163075"/>
                </a:lnTo>
                <a:lnTo>
                  <a:pt x="990875" y="133920"/>
                </a:lnTo>
                <a:lnTo>
                  <a:pt x="955052" y="107259"/>
                </a:lnTo>
                <a:lnTo>
                  <a:pt x="917278" y="83227"/>
                </a:lnTo>
                <a:lnTo>
                  <a:pt x="877688" y="61959"/>
                </a:lnTo>
                <a:lnTo>
                  <a:pt x="836417" y="43592"/>
                </a:lnTo>
                <a:lnTo>
                  <a:pt x="793602" y="28260"/>
                </a:lnTo>
                <a:lnTo>
                  <a:pt x="749377" y="16099"/>
                </a:lnTo>
                <a:lnTo>
                  <a:pt x="703877" y="7245"/>
                </a:lnTo>
                <a:lnTo>
                  <a:pt x="657240" y="1834"/>
                </a:lnTo>
                <a:lnTo>
                  <a:pt x="609600"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SzPts val="1800"/>
              <a:buFont typeface="Arial"/>
              <a:buNone/>
            </a:pPr>
            <a:r>
              <a:t/>
            </a:r>
            <a:endParaRPr sz="1800"/>
          </a:p>
        </p:txBody>
      </p:sp>
      <p:sp>
        <p:nvSpPr>
          <p:cNvPr id="319" name="Google Shape;319;p26">
            <a:hlinkClick r:id="rId7"/>
          </p:cNvPr>
          <p:cNvSpPr/>
          <p:nvPr/>
        </p:nvSpPr>
        <p:spPr>
          <a:xfrm>
            <a:off x="10548425" y="5106538"/>
            <a:ext cx="502284" cy="547370"/>
          </a:xfrm>
          <a:custGeom>
            <a:rect b="b" l="l" r="r" t="t"/>
            <a:pathLst>
              <a:path extrusionOk="0" h="547370" w="502284">
                <a:moveTo>
                  <a:pt x="40628" y="0"/>
                </a:moveTo>
                <a:lnTo>
                  <a:pt x="19483" y="4513"/>
                </a:lnTo>
                <a:lnTo>
                  <a:pt x="5227" y="20769"/>
                </a:lnTo>
                <a:lnTo>
                  <a:pt x="0" y="47511"/>
                </a:lnTo>
                <a:lnTo>
                  <a:pt x="0" y="499694"/>
                </a:lnTo>
                <a:lnTo>
                  <a:pt x="5227" y="526434"/>
                </a:lnTo>
                <a:lnTo>
                  <a:pt x="19483" y="542687"/>
                </a:lnTo>
                <a:lnTo>
                  <a:pt x="40628" y="547200"/>
                </a:lnTo>
                <a:lnTo>
                  <a:pt x="66522" y="538721"/>
                </a:lnTo>
                <a:lnTo>
                  <a:pt x="474345" y="310782"/>
                </a:lnTo>
                <a:lnTo>
                  <a:pt x="495010" y="293386"/>
                </a:lnTo>
                <a:lnTo>
                  <a:pt x="501896" y="273598"/>
                </a:lnTo>
                <a:lnTo>
                  <a:pt x="495006" y="253812"/>
                </a:lnTo>
                <a:lnTo>
                  <a:pt x="474345" y="236423"/>
                </a:lnTo>
                <a:lnTo>
                  <a:pt x="66522" y="8484"/>
                </a:lnTo>
                <a:lnTo>
                  <a:pt x="40628"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SzPts val="1800"/>
              <a:buFont typeface="Arial"/>
              <a:buNone/>
            </a:pPr>
            <a:r>
              <a:t/>
            </a:r>
            <a:endParaRPr sz="180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27"/>
          <p:cNvPicPr preferRelativeResize="0"/>
          <p:nvPr/>
        </p:nvPicPr>
        <p:blipFill>
          <a:blip r:embed="rId3">
            <a:alphaModFix/>
          </a:blip>
          <a:stretch>
            <a:fillRect/>
          </a:stretch>
        </p:blipFill>
        <p:spPr>
          <a:xfrm>
            <a:off x="7493450" y="3"/>
            <a:ext cx="8763000" cy="9144000"/>
          </a:xfrm>
          <a:prstGeom prst="rect">
            <a:avLst/>
          </a:prstGeom>
          <a:noFill/>
          <a:ln>
            <a:noFill/>
          </a:ln>
        </p:spPr>
      </p:pic>
      <p:sp>
        <p:nvSpPr>
          <p:cNvPr id="325" name="Google Shape;325;p27"/>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Get moving!</a:t>
            </a:r>
            <a:endParaRPr/>
          </a:p>
        </p:txBody>
      </p:sp>
      <p:sp>
        <p:nvSpPr>
          <p:cNvPr id="326" name="Google Shape;326;p27"/>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27" name="Google Shape;327;p27"/>
          <p:cNvPicPr preferRelativeResize="0"/>
          <p:nvPr/>
        </p:nvPicPr>
        <p:blipFill rotWithShape="1">
          <a:blip r:embed="rId4">
            <a:alphaModFix/>
          </a:blip>
          <a:srcRect b="0" l="0" r="0" t="0"/>
          <a:stretch/>
        </p:blipFill>
        <p:spPr>
          <a:xfrm>
            <a:off x="12030076" y="230766"/>
            <a:ext cx="1440148" cy="1322726"/>
          </a:xfrm>
          <a:prstGeom prst="rect">
            <a:avLst/>
          </a:prstGeom>
          <a:noFill/>
          <a:ln>
            <a:noFill/>
          </a:ln>
        </p:spPr>
      </p:pic>
      <p:sp>
        <p:nvSpPr>
          <p:cNvPr id="328" name="Google Shape;328;p27"/>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Learning outcomes</a:t>
            </a:r>
            <a:endParaRPr/>
          </a:p>
        </p:txBody>
      </p:sp>
      <p:sp>
        <p:nvSpPr>
          <p:cNvPr id="329" name="Google Shape;329;p27"/>
          <p:cNvSpPr txBox="1"/>
          <p:nvPr/>
        </p:nvSpPr>
        <p:spPr>
          <a:xfrm>
            <a:off x="464462" y="1636703"/>
            <a:ext cx="6672937" cy="6309117"/>
          </a:xfrm>
          <a:prstGeom prst="rect">
            <a:avLst/>
          </a:prstGeom>
          <a:noFill/>
          <a:ln>
            <a:noFill/>
          </a:ln>
        </p:spPr>
        <p:txBody>
          <a:bodyPr anchorCtr="0" anchor="t" bIns="0" lIns="0" spcFirstLastPara="1" rIns="0" wrap="square" tIns="0">
            <a:noAutofit/>
          </a:bodyPr>
          <a:lstStyle/>
          <a:p>
            <a:pPr indent="0" lvl="0" marL="12700" marR="5080" rtl="0" algn="l">
              <a:lnSpc>
                <a:spcPct val="100000"/>
              </a:lnSpc>
              <a:spcBef>
                <a:spcPts val="0"/>
              </a:spcBef>
              <a:spcAft>
                <a:spcPts val="0"/>
              </a:spcAft>
              <a:buNone/>
            </a:pPr>
            <a:r>
              <a:rPr b="1" i="0" lang="en-GB" sz="2600">
                <a:solidFill>
                  <a:srgbClr val="333D47"/>
                </a:solidFill>
                <a:latin typeface="Arial"/>
                <a:ea typeface="Arial"/>
                <a:cs typeface="Arial"/>
                <a:sym typeface="Arial"/>
              </a:rPr>
              <a:t>Learning objective</a:t>
            </a:r>
            <a:endParaRPr/>
          </a:p>
          <a:p>
            <a:pPr indent="0" lvl="1" marL="12700" marR="5080" rtl="0" algn="l">
              <a:lnSpc>
                <a:spcPct val="100000"/>
              </a:lnSpc>
              <a:spcBef>
                <a:spcPts val="100"/>
              </a:spcBef>
              <a:spcAft>
                <a:spcPts val="0"/>
              </a:spcAft>
              <a:buNone/>
            </a:pPr>
            <a:r>
              <a:rPr lang="en-GB" sz="2600">
                <a:solidFill>
                  <a:srgbClr val="333D47"/>
                </a:solidFill>
                <a:latin typeface="Arial"/>
                <a:ea typeface="Arial"/>
                <a:cs typeface="Arial"/>
                <a:sym typeface="Arial"/>
              </a:rPr>
              <a:t>I will learn about what getting active means, how it can help and fun ways to get moving! </a:t>
            </a:r>
            <a:endParaRPr/>
          </a:p>
          <a:p>
            <a:pPr indent="0" lvl="1" marL="12700" marR="5080" rtl="0" algn="l">
              <a:lnSpc>
                <a:spcPct val="100000"/>
              </a:lnSpc>
              <a:spcBef>
                <a:spcPts val="100"/>
              </a:spcBef>
              <a:spcAft>
                <a:spcPts val="0"/>
              </a:spcAft>
              <a:buNone/>
            </a:pPr>
            <a:r>
              <a:t/>
            </a:r>
            <a:endParaRPr sz="2600">
              <a:solidFill>
                <a:srgbClr val="333D47"/>
              </a:solidFill>
              <a:latin typeface="Arial"/>
              <a:ea typeface="Arial"/>
              <a:cs typeface="Arial"/>
              <a:sym typeface="Arial"/>
            </a:endParaRPr>
          </a:p>
          <a:p>
            <a:pPr indent="0" lvl="0" marL="12700" marR="5080" rtl="0" algn="l">
              <a:lnSpc>
                <a:spcPct val="100000"/>
              </a:lnSpc>
              <a:spcBef>
                <a:spcPts val="100"/>
              </a:spcBef>
              <a:spcAft>
                <a:spcPts val="0"/>
              </a:spcAft>
              <a:buNone/>
            </a:pPr>
            <a:r>
              <a:rPr b="1" i="0" lang="en-GB" sz="2600">
                <a:solidFill>
                  <a:srgbClr val="333D47"/>
                </a:solidFill>
                <a:latin typeface="Arial"/>
                <a:ea typeface="Arial"/>
                <a:cs typeface="Arial"/>
                <a:sym typeface="Arial"/>
              </a:rPr>
              <a:t>Learning outcomes</a:t>
            </a:r>
            <a:endParaRPr/>
          </a:p>
          <a:p>
            <a:pPr indent="0" lvl="1" marL="12700" marR="5080" rtl="0" algn="l">
              <a:lnSpc>
                <a:spcPct val="100000"/>
              </a:lnSpc>
              <a:spcBef>
                <a:spcPts val="100"/>
              </a:spcBef>
              <a:spcAft>
                <a:spcPts val="0"/>
              </a:spcAft>
              <a:buNone/>
            </a:pPr>
            <a:r>
              <a:rPr lang="en-GB" sz="2600">
                <a:solidFill>
                  <a:srgbClr val="333D47"/>
                </a:solidFill>
                <a:latin typeface="Arial"/>
                <a:ea typeface="Arial"/>
                <a:cs typeface="Arial"/>
                <a:sym typeface="Arial"/>
              </a:rPr>
              <a:t>By the end of the lesson, I will be able to:</a:t>
            </a:r>
            <a:endParaRPr/>
          </a:p>
          <a:p>
            <a:pPr indent="0" lvl="1" marL="12700" marR="5080" rtl="0" algn="l">
              <a:lnSpc>
                <a:spcPct val="100000"/>
              </a:lnSpc>
              <a:spcBef>
                <a:spcPts val="100"/>
              </a:spcBef>
              <a:spcAft>
                <a:spcPts val="0"/>
              </a:spcAft>
              <a:buNone/>
            </a:pPr>
            <a:r>
              <a:t/>
            </a:r>
            <a:endParaRPr sz="2600">
              <a:solidFill>
                <a:srgbClr val="333D47"/>
              </a:solidFill>
              <a:latin typeface="Arial"/>
              <a:ea typeface="Arial"/>
              <a:cs typeface="Arial"/>
              <a:sym typeface="Arial"/>
            </a:endParaRPr>
          </a:p>
          <a:p>
            <a:pPr indent="-457200" lvl="2" marL="469900" marR="5080" rtl="0" algn="l">
              <a:lnSpc>
                <a:spcPct val="100000"/>
              </a:lnSpc>
              <a:spcBef>
                <a:spcPts val="100"/>
              </a:spcBef>
              <a:spcAft>
                <a:spcPts val="0"/>
              </a:spcAft>
              <a:buClr>
                <a:srgbClr val="333D47"/>
              </a:buClr>
              <a:buSzPts val="2600"/>
              <a:buFont typeface="Arial"/>
              <a:buChar char="•"/>
            </a:pPr>
            <a:r>
              <a:rPr lang="en-GB" sz="2600">
                <a:solidFill>
                  <a:srgbClr val="333D47"/>
                </a:solidFill>
                <a:latin typeface="Arial"/>
                <a:ea typeface="Arial"/>
                <a:cs typeface="Arial"/>
                <a:sym typeface="Arial"/>
              </a:rPr>
              <a:t>list ways to get active</a:t>
            </a:r>
            <a:endParaRPr/>
          </a:p>
          <a:p>
            <a:pPr indent="-457200" lvl="2" marL="469900" marR="5080" rtl="0" algn="l">
              <a:lnSpc>
                <a:spcPct val="100000"/>
              </a:lnSpc>
              <a:spcBef>
                <a:spcPts val="100"/>
              </a:spcBef>
              <a:spcAft>
                <a:spcPts val="0"/>
              </a:spcAft>
              <a:buClr>
                <a:srgbClr val="333D47"/>
              </a:buClr>
              <a:buSzPts val="2600"/>
              <a:buFont typeface="Arial"/>
              <a:buChar char="•"/>
            </a:pPr>
            <a:r>
              <a:rPr lang="en-GB" sz="2600">
                <a:solidFill>
                  <a:srgbClr val="333D47"/>
                </a:solidFill>
                <a:latin typeface="Arial"/>
                <a:ea typeface="Arial"/>
                <a:cs typeface="Arial"/>
                <a:sym typeface="Arial"/>
              </a:rPr>
              <a:t>describe how getting active makes my body and mind feel</a:t>
            </a:r>
            <a:endParaRPr/>
          </a:p>
          <a:p>
            <a:pPr indent="-457200" lvl="2" marL="469900" marR="5080" rtl="0" algn="l">
              <a:lnSpc>
                <a:spcPct val="100000"/>
              </a:lnSpc>
              <a:spcBef>
                <a:spcPts val="100"/>
              </a:spcBef>
              <a:spcAft>
                <a:spcPts val="0"/>
              </a:spcAft>
              <a:buClr>
                <a:srgbClr val="333D47"/>
              </a:buClr>
              <a:buSzPts val="2600"/>
              <a:buFont typeface="Arial"/>
              <a:buChar char="•"/>
            </a:pPr>
            <a:r>
              <a:rPr lang="en-GB" sz="2600">
                <a:solidFill>
                  <a:srgbClr val="333D47"/>
                </a:solidFill>
                <a:latin typeface="Arial"/>
                <a:ea typeface="Arial"/>
                <a:cs typeface="Arial"/>
                <a:sym typeface="Arial"/>
              </a:rPr>
              <a:t>list benefits of getting active.</a:t>
            </a:r>
            <a:endParaRPr/>
          </a:p>
          <a:p>
            <a:pPr indent="-457200" lvl="2" marL="469900" marR="5080" rtl="0" algn="l">
              <a:lnSpc>
                <a:spcPct val="100000"/>
              </a:lnSpc>
              <a:spcBef>
                <a:spcPts val="100"/>
              </a:spcBef>
              <a:spcAft>
                <a:spcPts val="0"/>
              </a:spcAft>
              <a:buClr>
                <a:srgbClr val="333D47"/>
              </a:buClr>
              <a:buSzPts val="2600"/>
              <a:buFont typeface="Arial"/>
              <a:buChar char="•"/>
            </a:pPr>
            <a:r>
              <a:rPr lang="en-GB" sz="2600">
                <a:solidFill>
                  <a:srgbClr val="333D47"/>
                </a:solidFill>
                <a:latin typeface="Arial"/>
                <a:ea typeface="Arial"/>
                <a:cs typeface="Arial"/>
                <a:sym typeface="Arial"/>
              </a:rPr>
              <a:t>create an active routine.</a:t>
            </a:r>
            <a:endParaRPr/>
          </a:p>
        </p:txBody>
      </p:sp>
      <p:sp>
        <p:nvSpPr>
          <p:cNvPr id="330" name="Google Shape;330;p27"/>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31" name="Google Shape;331;p27"/>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r>
              <a:rPr b="1" i="0" lang="en-GB" sz="1600">
                <a:solidFill>
                  <a:srgbClr val="D31145"/>
                </a:solidFill>
                <a:latin typeface="Arial"/>
                <a:ea typeface="Arial"/>
                <a:cs typeface="Arial"/>
                <a:sym typeface="Arial"/>
              </a:rPr>
              <a:t>0</a:t>
            </a: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8"/>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Hello!</a:t>
            </a:r>
            <a:endParaRPr/>
          </a:p>
        </p:txBody>
      </p:sp>
      <p:sp>
        <p:nvSpPr>
          <p:cNvPr id="338" name="Google Shape;338;p28"/>
          <p:cNvSpPr txBox="1"/>
          <p:nvPr>
            <p:ph idx="4294967295" type="body"/>
          </p:nvPr>
        </p:nvSpPr>
        <p:spPr>
          <a:xfrm>
            <a:off x="13737771" y="532060"/>
            <a:ext cx="2213429" cy="65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Baseline</a:t>
            </a:r>
            <a:endParaRPr/>
          </a:p>
        </p:txBody>
      </p:sp>
      <p:sp>
        <p:nvSpPr>
          <p:cNvPr id="339" name="Google Shape;339;p28"/>
          <p:cNvSpPr/>
          <p:nvPr/>
        </p:nvSpPr>
        <p:spPr>
          <a:xfrm>
            <a:off x="439881" y="3386956"/>
            <a:ext cx="4859423" cy="1780674"/>
          </a:xfrm>
          <a:prstGeom prst="roundRect">
            <a:avLst>
              <a:gd fmla="val 3220" name="adj"/>
            </a:avLst>
          </a:prstGeom>
          <a:solidFill>
            <a:srgbClr val="D31145"/>
          </a:solidFill>
          <a:ln>
            <a:noFill/>
          </a:ln>
        </p:spPr>
        <p:txBody>
          <a:bodyPr anchorCtr="0" anchor="ctr" bIns="0" lIns="252000" spcFirstLastPara="1" rIns="0" wrap="square" tIns="0">
            <a:noAutofit/>
          </a:bodyPr>
          <a:lstStyle/>
          <a:p>
            <a:pPr indent="0" lvl="0" marL="12700" marR="5080" rtl="0" algn="l">
              <a:lnSpc>
                <a:spcPct val="102600"/>
              </a:lnSpc>
              <a:spcBef>
                <a:spcPts val="0"/>
              </a:spcBef>
              <a:spcAft>
                <a:spcPts val="0"/>
              </a:spcAft>
              <a:buNone/>
            </a:pPr>
            <a:r>
              <a:rPr lang="en-GB" sz="2600">
                <a:solidFill>
                  <a:srgbClr val="FFFFFF"/>
                </a:solidFill>
                <a:latin typeface="Arial"/>
                <a:ea typeface="Arial"/>
                <a:cs typeface="Arial"/>
                <a:sym typeface="Arial"/>
              </a:rPr>
              <a:t>Getting active is good for us. </a:t>
            </a:r>
            <a:endParaRPr/>
          </a:p>
          <a:p>
            <a:pPr indent="0" lvl="0" marL="12700" marR="5080" rtl="0" algn="l">
              <a:lnSpc>
                <a:spcPct val="102600"/>
              </a:lnSpc>
              <a:spcBef>
                <a:spcPts val="15"/>
              </a:spcBef>
              <a:spcAft>
                <a:spcPts val="0"/>
              </a:spcAft>
              <a:buNone/>
            </a:pPr>
            <a:r>
              <a:t/>
            </a:r>
            <a:endParaRPr sz="2600">
              <a:solidFill>
                <a:srgbClr val="FFFFFF"/>
              </a:solidFill>
              <a:latin typeface="Arial"/>
              <a:ea typeface="Arial"/>
              <a:cs typeface="Arial"/>
              <a:sym typeface="Arial"/>
            </a:endParaRPr>
          </a:p>
          <a:p>
            <a:pPr indent="0" lvl="0" marL="12700" marR="5080" rtl="0" algn="l">
              <a:lnSpc>
                <a:spcPct val="102600"/>
              </a:lnSpc>
              <a:spcBef>
                <a:spcPts val="15"/>
              </a:spcBef>
              <a:spcAft>
                <a:spcPts val="0"/>
              </a:spcAft>
              <a:buNone/>
            </a:pPr>
            <a:r>
              <a:rPr lang="en-GB" sz="2600">
                <a:solidFill>
                  <a:srgbClr val="FFFFFF"/>
                </a:solidFill>
                <a:latin typeface="Arial"/>
                <a:ea typeface="Arial"/>
                <a:cs typeface="Arial"/>
                <a:sym typeface="Arial"/>
              </a:rPr>
              <a:t>But what does it mean?</a:t>
            </a:r>
            <a:endParaRPr/>
          </a:p>
        </p:txBody>
      </p:sp>
      <p:sp>
        <p:nvSpPr>
          <p:cNvPr id="340" name="Google Shape;340;p28"/>
          <p:cNvSpPr/>
          <p:nvPr/>
        </p:nvSpPr>
        <p:spPr>
          <a:xfrm>
            <a:off x="5280701" y="3972493"/>
            <a:ext cx="558800" cy="609600"/>
          </a:xfrm>
          <a:custGeom>
            <a:rect b="b" l="l" r="r" t="t"/>
            <a:pathLst>
              <a:path extrusionOk="0" h="609600" w="558800">
                <a:moveTo>
                  <a:pt x="0" y="0"/>
                </a:moveTo>
                <a:lnTo>
                  <a:pt x="0" y="609600"/>
                </a:lnTo>
                <a:lnTo>
                  <a:pt x="558800" y="304800"/>
                </a:lnTo>
                <a:lnTo>
                  <a:pt x="0"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descr="A picture containing text, envelope, stationary&#10;&#10;Description automatically generated" id="341" name="Google Shape;341;p28"/>
          <p:cNvPicPr preferRelativeResize="0"/>
          <p:nvPr/>
        </p:nvPicPr>
        <p:blipFill rotWithShape="1">
          <a:blip r:embed="rId3">
            <a:alphaModFix/>
          </a:blip>
          <a:srcRect b="0" l="0" r="0" t="0"/>
          <a:stretch/>
        </p:blipFill>
        <p:spPr>
          <a:xfrm>
            <a:off x="7319963" y="0"/>
            <a:ext cx="8936036" cy="9144000"/>
          </a:xfrm>
          <a:prstGeom prst="rect">
            <a:avLst/>
          </a:prstGeom>
          <a:noFill/>
          <a:ln>
            <a:noFill/>
          </a:ln>
        </p:spPr>
      </p:pic>
      <p:sp>
        <p:nvSpPr>
          <p:cNvPr id="342" name="Google Shape;342;p28"/>
          <p:cNvSpPr/>
          <p:nvPr/>
        </p:nvSpPr>
        <p:spPr>
          <a:xfrm>
            <a:off x="12303572"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43" name="Google Shape;343;p28"/>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Starter</a:t>
            </a:r>
            <a:endParaRPr/>
          </a:p>
        </p:txBody>
      </p:sp>
      <p:sp>
        <p:nvSpPr>
          <p:cNvPr id="344" name="Google Shape;344;p28"/>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45" name="Google Shape;345;p28"/>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r>
              <a:rPr b="1" i="0" lang="en-GB" sz="1600">
                <a:solidFill>
                  <a:srgbClr val="D31145"/>
                </a:solidFill>
                <a:latin typeface="Arial"/>
                <a:ea typeface="Arial"/>
                <a:cs typeface="Arial"/>
                <a:sym typeface="Arial"/>
              </a:rPr>
              <a:t>0</a:t>
            </a: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pic>
        <p:nvPicPr>
          <p:cNvPr id="346" name="Google Shape;346;p28"/>
          <p:cNvPicPr preferRelativeResize="0"/>
          <p:nvPr/>
        </p:nvPicPr>
        <p:blipFill rotWithShape="1">
          <a:blip r:embed="rId4">
            <a:alphaModFix/>
          </a:blip>
          <a:srcRect b="0" l="0" r="42022" t="0"/>
          <a:stretch/>
        </p:blipFill>
        <p:spPr>
          <a:xfrm>
            <a:off x="6291050" y="582775"/>
            <a:ext cx="5408825" cy="8483549"/>
          </a:xfrm>
          <a:prstGeom prst="rect">
            <a:avLst/>
          </a:prstGeom>
          <a:noFill/>
          <a:ln>
            <a:noFill/>
          </a:ln>
        </p:spPr>
      </p:pic>
      <p:pic>
        <p:nvPicPr>
          <p:cNvPr id="347" name="Google Shape;347;p28"/>
          <p:cNvPicPr preferRelativeResize="0"/>
          <p:nvPr/>
        </p:nvPicPr>
        <p:blipFill rotWithShape="1">
          <a:blip r:embed="rId5">
            <a:alphaModFix/>
          </a:blip>
          <a:srcRect b="0" l="0" r="0" t="0"/>
          <a:stretch/>
        </p:blipFill>
        <p:spPr>
          <a:xfrm>
            <a:off x="12030076" y="230766"/>
            <a:ext cx="1440148" cy="1322726"/>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9"/>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Getting active means…</a:t>
            </a:r>
            <a:endParaRPr/>
          </a:p>
        </p:txBody>
      </p:sp>
      <p:grpSp>
        <p:nvGrpSpPr>
          <p:cNvPr id="354" name="Google Shape;354;p29"/>
          <p:cNvGrpSpPr/>
          <p:nvPr/>
        </p:nvGrpSpPr>
        <p:grpSpPr>
          <a:xfrm>
            <a:off x="7830769" y="727075"/>
            <a:ext cx="8440763" cy="8749105"/>
            <a:chOff x="7434258" y="0"/>
            <a:chExt cx="8821741" cy="9144000"/>
          </a:xfrm>
        </p:grpSpPr>
        <p:pic>
          <p:nvPicPr>
            <p:cNvPr id="355" name="Google Shape;355;p29"/>
            <p:cNvPicPr preferRelativeResize="0"/>
            <p:nvPr/>
          </p:nvPicPr>
          <p:blipFill rotWithShape="1">
            <a:blip r:embed="rId3">
              <a:alphaModFix/>
            </a:blip>
            <a:srcRect b="0" l="0" r="0" t="0"/>
            <a:stretch/>
          </p:blipFill>
          <p:spPr>
            <a:xfrm>
              <a:off x="7434258" y="0"/>
              <a:ext cx="8821741" cy="9144000"/>
            </a:xfrm>
            <a:prstGeom prst="rect">
              <a:avLst/>
            </a:prstGeom>
            <a:noFill/>
            <a:ln>
              <a:noFill/>
            </a:ln>
          </p:spPr>
        </p:pic>
        <p:pic>
          <p:nvPicPr>
            <p:cNvPr id="356" name="Google Shape;356;p29"/>
            <p:cNvPicPr preferRelativeResize="0"/>
            <p:nvPr/>
          </p:nvPicPr>
          <p:blipFill rotWithShape="1">
            <a:blip r:embed="rId4">
              <a:alphaModFix/>
            </a:blip>
            <a:srcRect b="0" l="0" r="0" t="0"/>
            <a:stretch/>
          </p:blipFill>
          <p:spPr>
            <a:xfrm>
              <a:off x="9418952" y="0"/>
              <a:ext cx="6595748" cy="9143999"/>
            </a:xfrm>
            <a:prstGeom prst="rect">
              <a:avLst/>
            </a:prstGeom>
            <a:noFill/>
            <a:ln>
              <a:noFill/>
            </a:ln>
          </p:spPr>
        </p:pic>
      </p:grpSp>
      <p:sp>
        <p:nvSpPr>
          <p:cNvPr id="357" name="Google Shape;357;p29"/>
          <p:cNvSpPr/>
          <p:nvPr/>
        </p:nvSpPr>
        <p:spPr>
          <a:xfrm>
            <a:off x="12303125" y="0"/>
            <a:ext cx="3952875" cy="1454150"/>
          </a:xfrm>
          <a:custGeom>
            <a:rect b="b" l="l" r="r" t="t"/>
            <a:pathLst>
              <a:path extrusionOk="0" h="1454150" w="3952875">
                <a:moveTo>
                  <a:pt x="3952427" y="0"/>
                </a:moveTo>
                <a:lnTo>
                  <a:pt x="0" y="0"/>
                </a:lnTo>
                <a:lnTo>
                  <a:pt x="452202" y="1358603"/>
                </a:lnTo>
                <a:lnTo>
                  <a:pt x="476883" y="1402307"/>
                </a:lnTo>
                <a:lnTo>
                  <a:pt x="515324" y="1434880"/>
                </a:lnTo>
                <a:lnTo>
                  <a:pt x="562266" y="1453188"/>
                </a:lnTo>
                <a:lnTo>
                  <a:pt x="612450" y="1454094"/>
                </a:lnTo>
                <a:lnTo>
                  <a:pt x="3952427" y="864782"/>
                </a:lnTo>
                <a:lnTo>
                  <a:pt x="3952427" y="0"/>
                </a:lnTo>
                <a:close/>
              </a:path>
            </a:pathLst>
          </a:custGeom>
          <a:solidFill>
            <a:srgbClr val="FF754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58" name="Google Shape;358;p29"/>
          <p:cNvSpPr txBox="1"/>
          <p:nvPr/>
        </p:nvSpPr>
        <p:spPr>
          <a:xfrm>
            <a:off x="444500" y="1528396"/>
            <a:ext cx="7835900" cy="69596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2600">
                <a:latin typeface="Arial"/>
                <a:ea typeface="Arial"/>
                <a:cs typeface="Arial"/>
                <a:sym typeface="Arial"/>
              </a:rPr>
              <a:t>…moving your body! </a:t>
            </a:r>
            <a:endParaRPr/>
          </a:p>
        </p:txBody>
      </p:sp>
      <p:sp>
        <p:nvSpPr>
          <p:cNvPr id="359" name="Google Shape;359;p29"/>
          <p:cNvSpPr/>
          <p:nvPr/>
        </p:nvSpPr>
        <p:spPr>
          <a:xfrm>
            <a:off x="471728" y="2791089"/>
            <a:ext cx="2550872" cy="1828800"/>
          </a:xfrm>
          <a:prstGeom prst="round2SameRect">
            <a:avLst>
              <a:gd fmla="val 4916" name="adj1"/>
              <a:gd fmla="val 0" name="adj2"/>
            </a:avLst>
          </a:prstGeom>
          <a:solidFill>
            <a:srgbClr val="FFE3DB"/>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id="360" name="Google Shape;360;p29"/>
          <p:cNvPicPr preferRelativeResize="0"/>
          <p:nvPr/>
        </p:nvPicPr>
        <p:blipFill rotWithShape="1">
          <a:blip r:embed="rId5">
            <a:alphaModFix/>
          </a:blip>
          <a:srcRect b="0" l="0" r="-11583" t="-7728"/>
          <a:stretch/>
        </p:blipFill>
        <p:spPr>
          <a:xfrm>
            <a:off x="489891" y="2616685"/>
            <a:ext cx="2730556" cy="2003204"/>
          </a:xfrm>
          <a:prstGeom prst="round2SameRect">
            <a:avLst>
              <a:gd fmla="val 2006" name="adj1"/>
              <a:gd fmla="val 0" name="adj2"/>
            </a:avLst>
          </a:prstGeom>
          <a:noFill/>
          <a:ln>
            <a:noFill/>
          </a:ln>
        </p:spPr>
      </p:pic>
      <p:sp>
        <p:nvSpPr>
          <p:cNvPr id="361" name="Google Shape;361;p29"/>
          <p:cNvSpPr/>
          <p:nvPr/>
        </p:nvSpPr>
        <p:spPr>
          <a:xfrm>
            <a:off x="465814" y="4609259"/>
            <a:ext cx="2556785" cy="914400"/>
          </a:xfrm>
          <a:prstGeom prst="round2SameRect">
            <a:avLst>
              <a:gd fmla="val 0" name="adj1"/>
              <a:gd fmla="val 15972" name="adj2"/>
            </a:avLst>
          </a:prstGeom>
          <a:solidFill>
            <a:srgbClr val="D31145"/>
          </a:solidFill>
          <a:ln>
            <a:noFill/>
          </a:ln>
        </p:spPr>
        <p:txBody>
          <a:bodyPr anchorCtr="0" anchor="ctr" bIns="45700" lIns="91425" spcFirstLastPara="1" rIns="91425" wrap="square" tIns="45700">
            <a:noAutofit/>
          </a:bodyPr>
          <a:lstStyle/>
          <a:p>
            <a:pPr indent="0" lvl="0" marL="12700" rtl="0" algn="ctr">
              <a:lnSpc>
                <a:spcPct val="100000"/>
              </a:lnSpc>
              <a:spcBef>
                <a:spcPts val="0"/>
              </a:spcBef>
              <a:spcAft>
                <a:spcPts val="0"/>
              </a:spcAft>
              <a:buNone/>
            </a:pPr>
            <a:r>
              <a:rPr b="1" lang="en-GB" sz="2600">
                <a:solidFill>
                  <a:srgbClr val="FFFFFF"/>
                </a:solidFill>
                <a:latin typeface="Arial"/>
                <a:ea typeface="Arial"/>
                <a:cs typeface="Arial"/>
                <a:sym typeface="Arial"/>
              </a:rPr>
              <a:t>At least 60 minutes!</a:t>
            </a:r>
            <a:endParaRPr sz="2600">
              <a:solidFill>
                <a:schemeClr val="lt1"/>
              </a:solidFill>
              <a:latin typeface="Arial"/>
              <a:ea typeface="Arial"/>
              <a:cs typeface="Arial"/>
              <a:sym typeface="Arial"/>
            </a:endParaRPr>
          </a:p>
        </p:txBody>
      </p:sp>
      <p:sp>
        <p:nvSpPr>
          <p:cNvPr id="362" name="Google Shape;362;p29"/>
          <p:cNvSpPr/>
          <p:nvPr/>
        </p:nvSpPr>
        <p:spPr>
          <a:xfrm>
            <a:off x="3675084" y="2791089"/>
            <a:ext cx="2550872" cy="1828800"/>
          </a:xfrm>
          <a:prstGeom prst="round2SameRect">
            <a:avLst>
              <a:gd fmla="val 4916" name="adj1"/>
              <a:gd fmla="val 0" name="adj2"/>
            </a:avLst>
          </a:prstGeom>
          <a:solidFill>
            <a:srgbClr val="FFE3DB"/>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id="363" name="Google Shape;363;p29"/>
          <p:cNvPicPr preferRelativeResize="0"/>
          <p:nvPr/>
        </p:nvPicPr>
        <p:blipFill rotWithShape="1">
          <a:blip r:embed="rId6">
            <a:alphaModFix/>
          </a:blip>
          <a:srcRect b="0" l="0" r="0" t="0"/>
          <a:stretch/>
        </p:blipFill>
        <p:spPr>
          <a:xfrm>
            <a:off x="4045722" y="2762493"/>
            <a:ext cx="1809595" cy="1809595"/>
          </a:xfrm>
          <a:prstGeom prst="rect">
            <a:avLst/>
          </a:prstGeom>
          <a:noFill/>
          <a:ln>
            <a:noFill/>
          </a:ln>
        </p:spPr>
      </p:pic>
      <p:sp>
        <p:nvSpPr>
          <p:cNvPr id="364" name="Google Shape;364;p29"/>
          <p:cNvSpPr/>
          <p:nvPr/>
        </p:nvSpPr>
        <p:spPr>
          <a:xfrm>
            <a:off x="3669172" y="4609259"/>
            <a:ext cx="2556784" cy="914400"/>
          </a:xfrm>
          <a:prstGeom prst="round2SameRect">
            <a:avLst>
              <a:gd fmla="val 0" name="adj1"/>
              <a:gd fmla="val 15972" name="adj2"/>
            </a:avLst>
          </a:prstGeom>
          <a:solidFill>
            <a:srgbClr val="D31145"/>
          </a:solidFill>
          <a:ln>
            <a:noFill/>
          </a:ln>
        </p:spPr>
        <p:txBody>
          <a:bodyPr anchorCtr="0" anchor="ctr" bIns="45700" lIns="91425" spcFirstLastPara="1" rIns="91425" wrap="square" tIns="45700">
            <a:noAutofit/>
          </a:bodyPr>
          <a:lstStyle/>
          <a:p>
            <a:pPr indent="0" lvl="0" marL="12700" rtl="0" algn="ctr">
              <a:lnSpc>
                <a:spcPct val="100000"/>
              </a:lnSpc>
              <a:spcBef>
                <a:spcPts val="0"/>
              </a:spcBef>
              <a:spcAft>
                <a:spcPts val="0"/>
              </a:spcAft>
              <a:buNone/>
            </a:pPr>
            <a:r>
              <a:rPr b="1" lang="en-GB" sz="2600">
                <a:solidFill>
                  <a:srgbClr val="FFFFFF"/>
                </a:solidFill>
                <a:latin typeface="Arial"/>
                <a:ea typeface="Arial"/>
                <a:cs typeface="Arial"/>
                <a:sym typeface="Arial"/>
              </a:rPr>
              <a:t>Huff and puff!</a:t>
            </a:r>
            <a:endParaRPr/>
          </a:p>
        </p:txBody>
      </p:sp>
      <p:sp>
        <p:nvSpPr>
          <p:cNvPr id="365" name="Google Shape;365;p29"/>
          <p:cNvSpPr/>
          <p:nvPr/>
        </p:nvSpPr>
        <p:spPr>
          <a:xfrm>
            <a:off x="6872528" y="2791089"/>
            <a:ext cx="2550872" cy="1828800"/>
          </a:xfrm>
          <a:prstGeom prst="round2SameRect">
            <a:avLst>
              <a:gd fmla="val 4916" name="adj1"/>
              <a:gd fmla="val 0" name="adj2"/>
            </a:avLst>
          </a:prstGeom>
          <a:solidFill>
            <a:srgbClr val="FFE3DB"/>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id="366" name="Google Shape;366;p29"/>
          <p:cNvPicPr preferRelativeResize="0"/>
          <p:nvPr/>
        </p:nvPicPr>
        <p:blipFill rotWithShape="1">
          <a:blip r:embed="rId7">
            <a:alphaModFix/>
          </a:blip>
          <a:srcRect b="0" l="0" r="0" t="0"/>
          <a:stretch/>
        </p:blipFill>
        <p:spPr>
          <a:xfrm>
            <a:off x="7509002" y="2911472"/>
            <a:ext cx="1291274" cy="1697786"/>
          </a:xfrm>
          <a:prstGeom prst="rect">
            <a:avLst/>
          </a:prstGeom>
          <a:noFill/>
          <a:ln>
            <a:noFill/>
          </a:ln>
        </p:spPr>
      </p:pic>
      <p:sp>
        <p:nvSpPr>
          <p:cNvPr id="367" name="Google Shape;367;p29"/>
          <p:cNvSpPr/>
          <p:nvPr/>
        </p:nvSpPr>
        <p:spPr>
          <a:xfrm>
            <a:off x="6872528" y="4609259"/>
            <a:ext cx="2550872" cy="914400"/>
          </a:xfrm>
          <a:prstGeom prst="round2SameRect">
            <a:avLst>
              <a:gd fmla="val 0" name="adj1"/>
              <a:gd fmla="val 15972" name="adj2"/>
            </a:avLst>
          </a:prstGeom>
          <a:solidFill>
            <a:srgbClr val="D31145"/>
          </a:solidFill>
          <a:ln>
            <a:noFill/>
          </a:ln>
        </p:spPr>
        <p:txBody>
          <a:bodyPr anchorCtr="0" anchor="ctr" bIns="45700" lIns="91425" spcFirstLastPara="1" rIns="91425" wrap="square" tIns="45700">
            <a:noAutofit/>
          </a:bodyPr>
          <a:lstStyle/>
          <a:p>
            <a:pPr indent="0" lvl="0" marL="12700" rtl="0" algn="ctr">
              <a:lnSpc>
                <a:spcPct val="100000"/>
              </a:lnSpc>
              <a:spcBef>
                <a:spcPts val="0"/>
              </a:spcBef>
              <a:spcAft>
                <a:spcPts val="0"/>
              </a:spcAft>
              <a:buNone/>
            </a:pPr>
            <a:r>
              <a:rPr b="1" lang="en-GB" sz="2600">
                <a:solidFill>
                  <a:srgbClr val="FFFFFF"/>
                </a:solidFill>
                <a:latin typeface="Arial"/>
                <a:ea typeface="Arial"/>
                <a:cs typeface="Arial"/>
                <a:sym typeface="Arial"/>
              </a:rPr>
              <a:t>Less screen time!</a:t>
            </a:r>
            <a:endParaRPr sz="2600">
              <a:solidFill>
                <a:schemeClr val="lt1"/>
              </a:solidFill>
              <a:latin typeface="Arial"/>
              <a:ea typeface="Arial"/>
              <a:cs typeface="Arial"/>
              <a:sym typeface="Arial"/>
            </a:endParaRPr>
          </a:p>
        </p:txBody>
      </p:sp>
      <p:sp>
        <p:nvSpPr>
          <p:cNvPr id="368" name="Google Shape;368;p29"/>
          <p:cNvSpPr/>
          <p:nvPr/>
        </p:nvSpPr>
        <p:spPr>
          <a:xfrm>
            <a:off x="5384799" y="6064185"/>
            <a:ext cx="4098311" cy="1336087"/>
          </a:xfrm>
          <a:prstGeom prst="roundRect">
            <a:avLst>
              <a:gd fmla="val 8136" name="adj"/>
            </a:avLst>
          </a:prstGeom>
          <a:solidFill>
            <a:srgbClr val="D31145"/>
          </a:solidFill>
          <a:ln>
            <a:noFill/>
          </a:ln>
        </p:spPr>
        <p:txBody>
          <a:bodyPr anchorCtr="0" anchor="ctr" bIns="0" lIns="252000" spcFirstLastPara="1" rIns="252000" wrap="square" tIns="0">
            <a:noAutofit/>
          </a:bodyPr>
          <a:lstStyle/>
          <a:p>
            <a:pPr indent="0" lvl="0" marL="12700" marR="5080" rtl="0" algn="l">
              <a:lnSpc>
                <a:spcPct val="102600"/>
              </a:lnSpc>
              <a:spcBef>
                <a:spcPts val="0"/>
              </a:spcBef>
              <a:spcAft>
                <a:spcPts val="0"/>
              </a:spcAft>
              <a:buNone/>
            </a:pPr>
            <a:r>
              <a:rPr lang="en-GB" sz="2600">
                <a:solidFill>
                  <a:srgbClr val="FFFFFF"/>
                </a:solidFill>
                <a:latin typeface="Arial"/>
                <a:ea typeface="Arial"/>
                <a:cs typeface="Arial"/>
                <a:sym typeface="Arial"/>
              </a:rPr>
              <a:t>How do you get active?</a:t>
            </a:r>
            <a:endParaRPr/>
          </a:p>
        </p:txBody>
      </p:sp>
      <p:sp>
        <p:nvSpPr>
          <p:cNvPr id="369" name="Google Shape;369;p29"/>
          <p:cNvSpPr/>
          <p:nvPr/>
        </p:nvSpPr>
        <p:spPr>
          <a:xfrm>
            <a:off x="9431147" y="6427428"/>
            <a:ext cx="558800" cy="609600"/>
          </a:xfrm>
          <a:custGeom>
            <a:rect b="b" l="l" r="r" t="t"/>
            <a:pathLst>
              <a:path extrusionOk="0" h="609600" w="558800">
                <a:moveTo>
                  <a:pt x="0" y="0"/>
                </a:moveTo>
                <a:lnTo>
                  <a:pt x="0" y="609600"/>
                </a:lnTo>
                <a:lnTo>
                  <a:pt x="558800" y="304800"/>
                </a:lnTo>
                <a:lnTo>
                  <a:pt x="0"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70" name="Google Shape;370;p29"/>
          <p:cNvPicPr preferRelativeResize="0"/>
          <p:nvPr/>
        </p:nvPicPr>
        <p:blipFill rotWithShape="1">
          <a:blip r:embed="rId8">
            <a:alphaModFix/>
          </a:blip>
          <a:srcRect b="0" l="0" r="0" t="0"/>
          <a:stretch/>
        </p:blipFill>
        <p:spPr>
          <a:xfrm>
            <a:off x="12030076" y="230766"/>
            <a:ext cx="1440148" cy="1322726"/>
          </a:xfrm>
          <a:prstGeom prst="rect">
            <a:avLst/>
          </a:prstGeom>
          <a:noFill/>
          <a:ln>
            <a:noFill/>
          </a:ln>
        </p:spPr>
      </p:pic>
      <p:sp>
        <p:nvSpPr>
          <p:cNvPr id="371" name="Google Shape;371;p29"/>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Activity 1: </a:t>
            </a:r>
            <a:endParaRPr/>
          </a:p>
          <a:p>
            <a:pPr indent="0" lvl="0" marL="12700" rtl="0" algn="r">
              <a:lnSpc>
                <a:spcPct val="100000"/>
              </a:lnSpc>
              <a:spcBef>
                <a:spcPts val="100"/>
              </a:spcBef>
              <a:spcAft>
                <a:spcPts val="0"/>
              </a:spcAft>
              <a:buNone/>
            </a:pPr>
            <a:r>
              <a:rPr b="1" i="0" lang="en-GB" sz="1800">
                <a:solidFill>
                  <a:srgbClr val="333D47"/>
                </a:solidFill>
                <a:latin typeface="Arial"/>
                <a:ea typeface="Arial"/>
                <a:cs typeface="Arial"/>
                <a:sym typeface="Arial"/>
              </a:rPr>
              <a:t>Getting active</a:t>
            </a:r>
            <a:endParaRPr/>
          </a:p>
        </p:txBody>
      </p:sp>
      <p:sp>
        <p:nvSpPr>
          <p:cNvPr id="372" name="Google Shape;372;p29"/>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73" name="Google Shape;373;p29"/>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r>
              <a:rPr b="1" i="0" lang="en-GB" sz="1600">
                <a:solidFill>
                  <a:srgbClr val="D31145"/>
                </a:solidFill>
                <a:latin typeface="Arial"/>
                <a:ea typeface="Arial"/>
                <a:cs typeface="Arial"/>
                <a:sym typeface="Arial"/>
              </a:rPr>
              <a:t>0</a:t>
            </a: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0"/>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Who’s getting active in each picture?</a:t>
            </a:r>
            <a:endParaRPr/>
          </a:p>
        </p:txBody>
      </p:sp>
      <p:sp>
        <p:nvSpPr>
          <p:cNvPr id="380" name="Google Shape;380;p30"/>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Activity 1: </a:t>
            </a:r>
            <a:endParaRPr/>
          </a:p>
          <a:p>
            <a:pPr indent="0" lvl="0" marL="12700" rtl="0" algn="r">
              <a:lnSpc>
                <a:spcPct val="100000"/>
              </a:lnSpc>
              <a:spcBef>
                <a:spcPts val="100"/>
              </a:spcBef>
              <a:spcAft>
                <a:spcPts val="0"/>
              </a:spcAft>
              <a:buNone/>
            </a:pPr>
            <a:r>
              <a:rPr b="1" i="0" lang="en-GB" sz="1800">
                <a:solidFill>
                  <a:srgbClr val="333D47"/>
                </a:solidFill>
                <a:latin typeface="Arial"/>
                <a:ea typeface="Arial"/>
                <a:cs typeface="Arial"/>
                <a:sym typeface="Arial"/>
              </a:rPr>
              <a:t>Getting active</a:t>
            </a:r>
            <a:endParaRPr/>
          </a:p>
        </p:txBody>
      </p:sp>
      <p:graphicFrame>
        <p:nvGraphicFramePr>
          <p:cNvPr id="381" name="Google Shape;381;p30"/>
          <p:cNvGraphicFramePr/>
          <p:nvPr/>
        </p:nvGraphicFramePr>
        <p:xfrm>
          <a:off x="454380" y="2133600"/>
          <a:ext cx="3000000" cy="3000000"/>
        </p:xfrm>
        <a:graphic>
          <a:graphicData uri="http://schemas.openxmlformats.org/drawingml/2006/table">
            <a:tbl>
              <a:tblPr bandRow="1" firstRow="1">
                <a:noFill/>
                <a:tableStyleId>{04F16E26-12F8-4CE6-8305-BF37E01137C1}</a:tableStyleId>
              </a:tblPr>
              <a:tblGrid>
                <a:gridCol w="5114925"/>
                <a:gridCol w="5114925"/>
                <a:gridCol w="5114925"/>
              </a:tblGrid>
              <a:tr h="1451450">
                <a:tc>
                  <a:txBody>
                    <a:bodyPr/>
                    <a:lstStyle/>
                    <a:p>
                      <a:pPr indent="0" lvl="0" marL="0" marR="0" rtl="0" algn="l">
                        <a:lnSpc>
                          <a:spcPct val="100000"/>
                        </a:lnSpc>
                        <a:spcBef>
                          <a:spcPts val="0"/>
                        </a:spcBef>
                        <a:spcAft>
                          <a:spcPts val="0"/>
                        </a:spcAft>
                        <a:buNone/>
                      </a:pPr>
                      <a:r>
                        <a:t/>
                      </a:r>
                      <a:endParaRPr sz="2600" u="none" cap="none" strike="noStrike">
                        <a:latin typeface="Times New Roman"/>
                        <a:ea typeface="Times New Roman"/>
                        <a:cs typeface="Times New Roman"/>
                        <a:sym typeface="Times New Roman"/>
                      </a:endParaRPr>
                    </a:p>
                    <a:p>
                      <a:pPr indent="0" lvl="0" marL="304165" marR="0" rtl="0" algn="l">
                        <a:lnSpc>
                          <a:spcPct val="100000"/>
                        </a:lnSpc>
                        <a:spcBef>
                          <a:spcPts val="0"/>
                        </a:spcBef>
                        <a:spcAft>
                          <a:spcPts val="0"/>
                        </a:spcAft>
                        <a:buNone/>
                      </a:pPr>
                      <a:r>
                        <a:rPr b="1" lang="en-GB" sz="2600" u="none" cap="none" strike="noStrike">
                          <a:solidFill>
                            <a:srgbClr val="FFFFFF"/>
                          </a:solidFill>
                          <a:latin typeface="Arial"/>
                          <a:ea typeface="Arial"/>
                          <a:cs typeface="Arial"/>
                          <a:sym typeface="Arial"/>
                        </a:rPr>
                        <a:t>Not active</a:t>
                      </a:r>
                      <a:endParaRPr sz="2600" u="none" cap="none" strike="noStrike">
                        <a:latin typeface="Arial"/>
                        <a:ea typeface="Arial"/>
                        <a:cs typeface="Arial"/>
                        <a:sym typeface="Arial"/>
                      </a:endParaRPr>
                    </a:p>
                  </a:txBody>
                  <a:tcPr marT="5075" marB="0" marR="0" marL="0">
                    <a:lnR cap="flat" cmpd="sng" w="28575">
                      <a:solidFill>
                        <a:srgbClr val="FFFFFF"/>
                      </a:solidFill>
                      <a:prstDash val="solid"/>
                      <a:round/>
                      <a:headEnd len="sm" w="sm" type="none"/>
                      <a:tailEnd len="sm" w="sm" type="none"/>
                    </a:lnR>
                    <a:lnB cap="flat" cmpd="sng" w="28575">
                      <a:solidFill>
                        <a:srgbClr val="FFFFFF"/>
                      </a:solidFill>
                      <a:prstDash val="solid"/>
                      <a:round/>
                      <a:headEnd len="sm" w="sm" type="none"/>
                      <a:tailEnd len="sm" w="sm" type="none"/>
                    </a:lnB>
                    <a:solidFill>
                      <a:srgbClr val="D31145"/>
                    </a:solidFill>
                  </a:tcPr>
                </a:tc>
                <a:tc>
                  <a:txBody>
                    <a:bodyPr/>
                    <a:lstStyle/>
                    <a:p>
                      <a:pPr indent="0" lvl="0" marL="0" marR="0" rtl="0" algn="l">
                        <a:lnSpc>
                          <a:spcPct val="100000"/>
                        </a:lnSpc>
                        <a:spcBef>
                          <a:spcPts val="0"/>
                        </a:spcBef>
                        <a:spcAft>
                          <a:spcPts val="0"/>
                        </a:spcAft>
                        <a:buNone/>
                      </a:pPr>
                      <a:r>
                        <a:t/>
                      </a:r>
                      <a:endParaRPr sz="2600" u="none" cap="none" strike="noStrike">
                        <a:latin typeface="Times New Roman"/>
                        <a:ea typeface="Times New Roman"/>
                        <a:cs typeface="Times New Roman"/>
                        <a:sym typeface="Times New Roman"/>
                      </a:endParaRPr>
                    </a:p>
                    <a:p>
                      <a:pPr indent="0" lvl="0" marL="304800" marR="0" rtl="0" algn="l">
                        <a:lnSpc>
                          <a:spcPct val="100000"/>
                        </a:lnSpc>
                        <a:spcBef>
                          <a:spcPts val="0"/>
                        </a:spcBef>
                        <a:spcAft>
                          <a:spcPts val="0"/>
                        </a:spcAft>
                        <a:buNone/>
                      </a:pPr>
                      <a:r>
                        <a:rPr b="1" lang="en-GB" sz="2600" u="none" cap="none" strike="noStrike">
                          <a:solidFill>
                            <a:srgbClr val="FFFFFF"/>
                          </a:solidFill>
                          <a:latin typeface="Arial"/>
                          <a:ea typeface="Arial"/>
                          <a:cs typeface="Arial"/>
                          <a:sym typeface="Arial"/>
                        </a:rPr>
                        <a:t>Active</a:t>
                      </a:r>
                      <a:endParaRPr sz="2600" u="none" cap="none" strike="noStrike">
                        <a:latin typeface="Arial"/>
                        <a:ea typeface="Arial"/>
                        <a:cs typeface="Arial"/>
                        <a:sym typeface="Arial"/>
                      </a:endParaRPr>
                    </a:p>
                    <a:p>
                      <a:pPr indent="0" lvl="0" marL="304800" marR="0" rtl="0" algn="l">
                        <a:lnSpc>
                          <a:spcPct val="100000"/>
                        </a:lnSpc>
                        <a:spcBef>
                          <a:spcPts val="200"/>
                        </a:spcBef>
                        <a:spcAft>
                          <a:spcPts val="0"/>
                        </a:spcAft>
                        <a:buNone/>
                      </a:pPr>
                      <a:r>
                        <a:t/>
                      </a:r>
                      <a:endParaRPr sz="2600" u="none" cap="none" strike="noStrike">
                        <a:latin typeface="Arial"/>
                        <a:ea typeface="Arial"/>
                        <a:cs typeface="Arial"/>
                        <a:sym typeface="Arial"/>
                      </a:endParaRPr>
                    </a:p>
                  </a:txBody>
                  <a:tcPr marT="50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B cap="flat" cmpd="sng" w="28575">
                      <a:solidFill>
                        <a:srgbClr val="FFFFFF"/>
                      </a:solidFill>
                      <a:prstDash val="solid"/>
                      <a:round/>
                      <a:headEnd len="sm" w="sm" type="none"/>
                      <a:tailEnd len="sm" w="sm" type="none"/>
                    </a:lnB>
                    <a:solidFill>
                      <a:srgbClr val="D31145"/>
                    </a:solidFill>
                  </a:tcPr>
                </a:tc>
                <a:tc>
                  <a:txBody>
                    <a:bodyPr/>
                    <a:lstStyle/>
                    <a:p>
                      <a:pPr indent="0" lvl="0" marL="0" marR="0" rtl="0" algn="l">
                        <a:lnSpc>
                          <a:spcPct val="100000"/>
                        </a:lnSpc>
                        <a:spcBef>
                          <a:spcPts val="0"/>
                        </a:spcBef>
                        <a:spcAft>
                          <a:spcPts val="0"/>
                        </a:spcAft>
                        <a:buNone/>
                      </a:pPr>
                      <a:r>
                        <a:t/>
                      </a:r>
                      <a:endParaRPr sz="2600" u="none" cap="none" strike="noStrike">
                        <a:latin typeface="Times New Roman"/>
                        <a:ea typeface="Times New Roman"/>
                        <a:cs typeface="Times New Roman"/>
                        <a:sym typeface="Times New Roman"/>
                      </a:endParaRPr>
                    </a:p>
                    <a:p>
                      <a:pPr indent="0" lvl="0" marL="304800" marR="0" rtl="0" algn="l">
                        <a:lnSpc>
                          <a:spcPct val="100000"/>
                        </a:lnSpc>
                        <a:spcBef>
                          <a:spcPts val="0"/>
                        </a:spcBef>
                        <a:spcAft>
                          <a:spcPts val="0"/>
                        </a:spcAft>
                        <a:buNone/>
                      </a:pPr>
                      <a:r>
                        <a:rPr b="1" lang="en-GB" sz="2600" u="none" cap="none" strike="noStrike">
                          <a:solidFill>
                            <a:srgbClr val="FFFFFF"/>
                          </a:solidFill>
                          <a:latin typeface="Arial"/>
                          <a:ea typeface="Arial"/>
                          <a:cs typeface="Arial"/>
                          <a:sym typeface="Arial"/>
                        </a:rPr>
                        <a:t>Very active</a:t>
                      </a:r>
                      <a:endParaRPr sz="2600" u="none" cap="none" strike="noStrike">
                        <a:latin typeface="Arial"/>
                        <a:ea typeface="Arial"/>
                        <a:cs typeface="Arial"/>
                        <a:sym typeface="Arial"/>
                      </a:endParaRPr>
                    </a:p>
                  </a:txBody>
                  <a:tcPr marT="5075" marB="0" marR="0" marL="0">
                    <a:lnL cap="flat" cmpd="sng" w="28575">
                      <a:solidFill>
                        <a:srgbClr val="FFFFFF"/>
                      </a:solidFill>
                      <a:prstDash val="solid"/>
                      <a:round/>
                      <a:headEnd len="sm" w="sm" type="none"/>
                      <a:tailEnd len="sm" w="sm" type="none"/>
                    </a:lnL>
                    <a:lnB cap="flat" cmpd="sng" w="28575">
                      <a:solidFill>
                        <a:srgbClr val="FFFFFF"/>
                      </a:solidFill>
                      <a:prstDash val="solid"/>
                      <a:round/>
                      <a:headEnd len="sm" w="sm" type="none"/>
                      <a:tailEnd len="sm" w="sm" type="none"/>
                    </a:lnB>
                    <a:solidFill>
                      <a:srgbClr val="D31145"/>
                    </a:solidFill>
                  </a:tcPr>
                </a:tc>
              </a:tr>
              <a:tr h="1451450">
                <a:tc>
                  <a:txBody>
                    <a:bodyPr/>
                    <a:lstStyle/>
                    <a:p>
                      <a:pPr indent="0" lvl="0" marL="0" marR="0" rtl="0" algn="l">
                        <a:lnSpc>
                          <a:spcPct val="100000"/>
                        </a:lnSpc>
                        <a:spcBef>
                          <a:spcPts val="0"/>
                        </a:spcBef>
                        <a:spcAft>
                          <a:spcPts val="0"/>
                        </a:spcAft>
                        <a:buNone/>
                      </a:pPr>
                      <a:r>
                        <a:rPr lang="en-GB" sz="2600">
                          <a:latin typeface="Times New Roman"/>
                          <a:ea typeface="Times New Roman"/>
                          <a:cs typeface="Times New Roman"/>
                          <a:sym typeface="Times New Roman"/>
                        </a:rPr>
                        <a:t> </a:t>
                      </a:r>
                      <a:r>
                        <a:rPr lang="en-GB" sz="2600" u="none" cap="none" strike="noStrike">
                          <a:solidFill>
                            <a:srgbClr val="333D47"/>
                          </a:solidFill>
                          <a:latin typeface="Arial"/>
                          <a:ea typeface="Arial"/>
                          <a:cs typeface="Arial"/>
                          <a:sym typeface="Arial"/>
                        </a:rPr>
                        <a:t>Sit and slouch</a:t>
                      </a:r>
                      <a:endParaRPr sz="2600" u="none" cap="none" strike="noStrike">
                        <a:latin typeface="Arial"/>
                        <a:ea typeface="Arial"/>
                        <a:cs typeface="Arial"/>
                        <a:sym typeface="Arial"/>
                      </a:endParaRPr>
                    </a:p>
                  </a:txBody>
                  <a:tcPr marT="5075" marB="0" marR="0" marL="0">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solidFill>
                      <a:srgbClr val="F4F2F0"/>
                    </a:solidFill>
                  </a:tcPr>
                </a:tc>
                <a:tc>
                  <a:txBody>
                    <a:bodyPr/>
                    <a:lstStyle/>
                    <a:p>
                      <a:pPr indent="0" lvl="0" marL="0" marR="1522095" rtl="0" algn="l">
                        <a:lnSpc>
                          <a:spcPct val="100000"/>
                        </a:lnSpc>
                        <a:spcBef>
                          <a:spcPts val="0"/>
                        </a:spcBef>
                        <a:spcAft>
                          <a:spcPts val="0"/>
                        </a:spcAft>
                        <a:buNone/>
                      </a:pPr>
                      <a:r>
                        <a:rPr lang="en-GB" sz="2600">
                          <a:latin typeface="Times New Roman"/>
                          <a:ea typeface="Times New Roman"/>
                          <a:cs typeface="Times New Roman"/>
                          <a:sym typeface="Times New Roman"/>
                        </a:rPr>
                        <a:t>  </a:t>
                      </a:r>
                      <a:r>
                        <a:rPr lang="en-GB" sz="2600" u="none" cap="none" strike="noStrike">
                          <a:solidFill>
                            <a:srgbClr val="333D47"/>
                          </a:solidFill>
                          <a:latin typeface="Arial"/>
                          <a:ea typeface="Arial"/>
                          <a:cs typeface="Arial"/>
                          <a:sym typeface="Arial"/>
                        </a:rPr>
                        <a:t>Walk on the spot /</a:t>
                      </a:r>
                      <a:r>
                        <a:rPr lang="en-GB" sz="2600">
                          <a:solidFill>
                            <a:srgbClr val="333D47"/>
                          </a:solidFill>
                        </a:rPr>
                        <a:t>     </a:t>
                      </a:r>
                      <a:r>
                        <a:rPr lang="en-GB" sz="2600" u="none" cap="none" strike="noStrike">
                          <a:solidFill>
                            <a:srgbClr val="333D47"/>
                          </a:solidFill>
                          <a:latin typeface="Arial"/>
                          <a:ea typeface="Arial"/>
                          <a:cs typeface="Arial"/>
                          <a:sym typeface="Arial"/>
                        </a:rPr>
                        <a:t>sway your arms slowly</a:t>
                      </a:r>
                      <a:endParaRPr sz="2600" u="none" cap="none" strike="noStrike">
                        <a:latin typeface="Arial"/>
                        <a:ea typeface="Arial"/>
                        <a:cs typeface="Arial"/>
                        <a:sym typeface="Arial"/>
                      </a:endParaRPr>
                    </a:p>
                  </a:txBody>
                  <a:tcPr marT="5075" marB="0" marR="0" marL="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solidFill>
                      <a:srgbClr val="F4F2F0"/>
                    </a:solidFill>
                  </a:tcPr>
                </a:tc>
                <a:tc>
                  <a:txBody>
                    <a:bodyPr/>
                    <a:lstStyle/>
                    <a:p>
                      <a:pPr indent="0" lvl="0" marL="0" marR="876935" rtl="0" algn="l">
                        <a:lnSpc>
                          <a:spcPct val="100000"/>
                        </a:lnSpc>
                        <a:spcBef>
                          <a:spcPts val="0"/>
                        </a:spcBef>
                        <a:spcAft>
                          <a:spcPts val="0"/>
                        </a:spcAft>
                        <a:buNone/>
                      </a:pPr>
                      <a:r>
                        <a:rPr lang="en-GB" sz="2600">
                          <a:latin typeface="Times New Roman"/>
                          <a:ea typeface="Times New Roman"/>
                          <a:cs typeface="Times New Roman"/>
                          <a:sym typeface="Times New Roman"/>
                        </a:rPr>
                        <a:t> </a:t>
                      </a:r>
                      <a:r>
                        <a:rPr lang="en-GB" sz="2600" u="none" cap="none" strike="noStrike">
                          <a:solidFill>
                            <a:srgbClr val="333D47"/>
                          </a:solidFill>
                          <a:latin typeface="Arial"/>
                          <a:ea typeface="Arial"/>
                          <a:cs typeface="Arial"/>
                          <a:sym typeface="Arial"/>
                        </a:rPr>
                        <a:t>Run on the spot/ punch your arms in the air</a:t>
                      </a:r>
                      <a:endParaRPr sz="2600" u="none" cap="none" strike="noStrike">
                        <a:latin typeface="Arial"/>
                        <a:ea typeface="Arial"/>
                        <a:cs typeface="Arial"/>
                        <a:sym typeface="Arial"/>
                      </a:endParaRPr>
                    </a:p>
                  </a:txBody>
                  <a:tcPr marT="5075" marB="0" marR="0" marL="0">
                    <a:lnL cap="flat" cmpd="sng" w="28575">
                      <a:solidFill>
                        <a:srgbClr val="FFFFFF"/>
                      </a:solidFill>
                      <a:prstDash val="solid"/>
                      <a:round/>
                      <a:headEnd len="sm" w="sm" type="none"/>
                      <a:tailEnd len="sm" w="sm" type="none"/>
                    </a:lnL>
                    <a:lnT cap="flat" cmpd="sng" w="28575">
                      <a:solidFill>
                        <a:srgbClr val="FFFFFF"/>
                      </a:solidFill>
                      <a:prstDash val="solid"/>
                      <a:round/>
                      <a:headEnd len="sm" w="sm" type="none"/>
                      <a:tailEnd len="sm" w="sm" type="none"/>
                    </a:lnT>
                    <a:solidFill>
                      <a:srgbClr val="F4F2F0"/>
                    </a:solidFill>
                  </a:tcPr>
                </a:tc>
              </a:tr>
            </a:tbl>
          </a:graphicData>
        </a:graphic>
      </p:graphicFrame>
      <p:sp>
        <p:nvSpPr>
          <p:cNvPr id="382" name="Google Shape;382;p30"/>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r>
              <a:rPr b="1" i="0" lang="en-GB" sz="1600">
                <a:solidFill>
                  <a:srgbClr val="D31145"/>
                </a:solidFill>
                <a:latin typeface="Arial"/>
                <a:ea typeface="Arial"/>
                <a:cs typeface="Arial"/>
                <a:sym typeface="Arial"/>
              </a:rPr>
              <a:t>0</a:t>
            </a: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pic>
        <p:nvPicPr>
          <p:cNvPr id="383" name="Google Shape;383;p30"/>
          <p:cNvPicPr preferRelativeResize="0"/>
          <p:nvPr/>
        </p:nvPicPr>
        <p:blipFill rotWithShape="1">
          <a:blip r:embed="rId3">
            <a:alphaModFix/>
          </a:blip>
          <a:srcRect b="0" l="0" r="0" t="0"/>
          <a:stretch/>
        </p:blipFill>
        <p:spPr>
          <a:xfrm>
            <a:off x="443795" y="5258506"/>
            <a:ext cx="2305050" cy="2447925"/>
          </a:xfrm>
          <a:prstGeom prst="rect">
            <a:avLst/>
          </a:prstGeom>
          <a:noFill/>
          <a:ln>
            <a:noFill/>
          </a:ln>
        </p:spPr>
      </p:pic>
      <p:pic>
        <p:nvPicPr>
          <p:cNvPr descr="A picture containing grass, tree, outdoor, playing&#10;&#10;Description automatically generated" id="384" name="Google Shape;384;p30"/>
          <p:cNvPicPr preferRelativeResize="0"/>
          <p:nvPr/>
        </p:nvPicPr>
        <p:blipFill rotWithShape="1">
          <a:blip r:embed="rId4">
            <a:alphaModFix/>
          </a:blip>
          <a:srcRect b="0" l="0" r="0" t="0"/>
          <a:stretch/>
        </p:blipFill>
        <p:spPr>
          <a:xfrm>
            <a:off x="2994025" y="5265967"/>
            <a:ext cx="2324100" cy="2447925"/>
          </a:xfrm>
          <a:prstGeom prst="rect">
            <a:avLst/>
          </a:prstGeom>
          <a:noFill/>
          <a:ln>
            <a:noFill/>
          </a:ln>
        </p:spPr>
      </p:pic>
      <p:pic>
        <p:nvPicPr>
          <p:cNvPr id="385" name="Google Shape;385;p30"/>
          <p:cNvPicPr preferRelativeResize="0"/>
          <p:nvPr/>
        </p:nvPicPr>
        <p:blipFill rotWithShape="1">
          <a:blip r:embed="rId5">
            <a:alphaModFix/>
          </a:blip>
          <a:srcRect b="0" l="0" r="0" t="0"/>
          <a:stretch/>
        </p:blipFill>
        <p:spPr>
          <a:xfrm>
            <a:off x="5604439" y="5228290"/>
            <a:ext cx="2305050" cy="2447925"/>
          </a:xfrm>
          <a:prstGeom prst="rect">
            <a:avLst/>
          </a:prstGeom>
          <a:noFill/>
          <a:ln>
            <a:noFill/>
          </a:ln>
        </p:spPr>
      </p:pic>
      <p:pic>
        <p:nvPicPr>
          <p:cNvPr id="386" name="Google Shape;386;p30"/>
          <p:cNvPicPr preferRelativeResize="0"/>
          <p:nvPr/>
        </p:nvPicPr>
        <p:blipFill rotWithShape="1">
          <a:blip r:embed="rId6">
            <a:alphaModFix/>
          </a:blip>
          <a:srcRect b="0" l="0" r="0" t="0"/>
          <a:stretch/>
        </p:blipFill>
        <p:spPr>
          <a:xfrm>
            <a:off x="8154670" y="5235751"/>
            <a:ext cx="2305050" cy="2447925"/>
          </a:xfrm>
          <a:prstGeom prst="rect">
            <a:avLst/>
          </a:prstGeom>
          <a:noFill/>
          <a:ln>
            <a:noFill/>
          </a:ln>
        </p:spPr>
      </p:pic>
      <p:pic>
        <p:nvPicPr>
          <p:cNvPr id="387" name="Google Shape;387;p30"/>
          <p:cNvPicPr preferRelativeResize="0"/>
          <p:nvPr/>
        </p:nvPicPr>
        <p:blipFill rotWithShape="1">
          <a:blip r:embed="rId7">
            <a:alphaModFix/>
          </a:blip>
          <a:srcRect b="0" l="0" r="0" t="0"/>
          <a:stretch/>
        </p:blipFill>
        <p:spPr>
          <a:xfrm>
            <a:off x="10704900" y="5288351"/>
            <a:ext cx="2324100" cy="2447925"/>
          </a:xfrm>
          <a:prstGeom prst="rect">
            <a:avLst/>
          </a:prstGeom>
          <a:noFill/>
          <a:ln>
            <a:noFill/>
          </a:ln>
        </p:spPr>
      </p:pic>
      <p:pic>
        <p:nvPicPr>
          <p:cNvPr descr="A picture containing person, racquetball, sport, athletic game&#10;&#10;Description automatically generated" id="388" name="Google Shape;388;p30"/>
          <p:cNvPicPr preferRelativeResize="0"/>
          <p:nvPr/>
        </p:nvPicPr>
        <p:blipFill rotWithShape="1">
          <a:blip r:embed="rId8">
            <a:alphaModFix/>
          </a:blip>
          <a:srcRect b="0" l="0" r="0" t="0"/>
          <a:stretch/>
        </p:blipFill>
        <p:spPr>
          <a:xfrm>
            <a:off x="13285223" y="5250674"/>
            <a:ext cx="2324100" cy="2447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1"/>
          <p:cNvSpPr txBox="1"/>
          <p:nvPr>
            <p:ph type="title"/>
          </p:nvPr>
        </p:nvSpPr>
        <p:spPr>
          <a:xfrm>
            <a:off x="444499" y="495300"/>
            <a:ext cx="11013229" cy="6959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a:t>Why should we get active?</a:t>
            </a:r>
            <a:endParaRPr/>
          </a:p>
        </p:txBody>
      </p:sp>
      <p:pic>
        <p:nvPicPr>
          <p:cNvPr id="395" name="Google Shape;395;p31"/>
          <p:cNvPicPr preferRelativeResize="0"/>
          <p:nvPr/>
        </p:nvPicPr>
        <p:blipFill rotWithShape="1">
          <a:blip r:embed="rId3">
            <a:alphaModFix/>
          </a:blip>
          <a:srcRect b="0" l="0" r="0" t="5100"/>
          <a:stretch/>
        </p:blipFill>
        <p:spPr>
          <a:xfrm>
            <a:off x="-765879" y="1295400"/>
            <a:ext cx="8915400" cy="8460740"/>
          </a:xfrm>
          <a:prstGeom prst="rect">
            <a:avLst/>
          </a:prstGeom>
          <a:noFill/>
          <a:ln>
            <a:noFill/>
          </a:ln>
        </p:spPr>
      </p:pic>
      <p:pic>
        <p:nvPicPr>
          <p:cNvPr id="396" name="Google Shape;396;p31"/>
          <p:cNvPicPr preferRelativeResize="0"/>
          <p:nvPr/>
        </p:nvPicPr>
        <p:blipFill rotWithShape="1">
          <a:blip r:embed="rId4">
            <a:alphaModFix/>
          </a:blip>
          <a:srcRect b="9581" l="36193" r="29349" t="24744"/>
          <a:stretch/>
        </p:blipFill>
        <p:spPr>
          <a:xfrm>
            <a:off x="4358117" y="2020467"/>
            <a:ext cx="3769883" cy="7123533"/>
          </a:xfrm>
          <a:prstGeom prst="rect">
            <a:avLst/>
          </a:prstGeom>
          <a:noFill/>
          <a:ln>
            <a:noFill/>
          </a:ln>
        </p:spPr>
      </p:pic>
      <p:sp>
        <p:nvSpPr>
          <p:cNvPr id="397" name="Google Shape;397;p31"/>
          <p:cNvSpPr/>
          <p:nvPr/>
        </p:nvSpPr>
        <p:spPr>
          <a:xfrm>
            <a:off x="8160992" y="5120634"/>
            <a:ext cx="558800" cy="609600"/>
          </a:xfrm>
          <a:custGeom>
            <a:rect b="b" l="l" r="r" t="t"/>
            <a:pathLst>
              <a:path extrusionOk="0" h="609600" w="558800">
                <a:moveTo>
                  <a:pt x="558800" y="0"/>
                </a:moveTo>
                <a:lnTo>
                  <a:pt x="0" y="304800"/>
                </a:lnTo>
                <a:lnTo>
                  <a:pt x="558800" y="609600"/>
                </a:lnTo>
                <a:lnTo>
                  <a:pt x="558800" y="0"/>
                </a:lnTo>
                <a:close/>
              </a:path>
            </a:pathLst>
          </a:custGeom>
          <a:solidFill>
            <a:srgbClr val="D3114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98" name="Google Shape;398;p31"/>
          <p:cNvSpPr/>
          <p:nvPr/>
        </p:nvSpPr>
        <p:spPr>
          <a:xfrm>
            <a:off x="8719796" y="4610878"/>
            <a:ext cx="3836477" cy="1629112"/>
          </a:xfrm>
          <a:prstGeom prst="roundRect">
            <a:avLst>
              <a:gd fmla="val 4428" name="adj"/>
            </a:avLst>
          </a:prstGeom>
          <a:solidFill>
            <a:srgbClr val="D31145"/>
          </a:solidFill>
          <a:ln>
            <a:noFill/>
          </a:ln>
        </p:spPr>
        <p:txBody>
          <a:bodyPr anchorCtr="0" anchor="ctr" bIns="0" lIns="252000" spcFirstLastPara="1" rIns="0" wrap="square" tIns="0">
            <a:noAutofit/>
          </a:bodyPr>
          <a:lstStyle/>
          <a:p>
            <a:pPr indent="0" lvl="0" marL="0" rtl="0" algn="l">
              <a:spcBef>
                <a:spcPts val="0"/>
              </a:spcBef>
              <a:spcAft>
                <a:spcPts val="0"/>
              </a:spcAft>
              <a:buNone/>
            </a:pPr>
            <a:r>
              <a:rPr lang="en-GB" sz="2600">
                <a:solidFill>
                  <a:srgbClr val="FFFFFF"/>
                </a:solidFill>
                <a:latin typeface="Arial"/>
                <a:ea typeface="Arial"/>
                <a:cs typeface="Arial"/>
                <a:sym typeface="Arial"/>
              </a:rPr>
              <a:t>Let’s think about how </a:t>
            </a:r>
            <a:br>
              <a:rPr lang="en-GB" sz="2600">
                <a:solidFill>
                  <a:srgbClr val="FFFFFF"/>
                </a:solidFill>
                <a:latin typeface="Arial"/>
                <a:ea typeface="Arial"/>
                <a:cs typeface="Arial"/>
                <a:sym typeface="Arial"/>
              </a:rPr>
            </a:br>
            <a:r>
              <a:rPr lang="en-GB" sz="2600">
                <a:solidFill>
                  <a:srgbClr val="FFFFFF"/>
                </a:solidFill>
                <a:latin typeface="Arial"/>
                <a:ea typeface="Arial"/>
                <a:cs typeface="Arial"/>
                <a:sym typeface="Arial"/>
              </a:rPr>
              <a:t>it makes us feel!</a:t>
            </a:r>
            <a:endParaRPr sz="2600">
              <a:latin typeface="Arial"/>
              <a:ea typeface="Arial"/>
              <a:cs typeface="Arial"/>
              <a:sym typeface="Arial"/>
            </a:endParaRPr>
          </a:p>
        </p:txBody>
      </p:sp>
      <p:pic>
        <p:nvPicPr>
          <p:cNvPr id="399" name="Google Shape;399;p31"/>
          <p:cNvPicPr preferRelativeResize="0"/>
          <p:nvPr/>
        </p:nvPicPr>
        <p:blipFill rotWithShape="1">
          <a:blip r:embed="rId5">
            <a:alphaModFix/>
          </a:blip>
          <a:srcRect b="0" l="0" r="0" t="0"/>
          <a:stretch/>
        </p:blipFill>
        <p:spPr>
          <a:xfrm>
            <a:off x="13499664" y="1748153"/>
            <a:ext cx="1943063" cy="1943063"/>
          </a:xfrm>
          <a:prstGeom prst="rect">
            <a:avLst/>
          </a:prstGeom>
          <a:noFill/>
          <a:ln>
            <a:noFill/>
          </a:ln>
        </p:spPr>
      </p:pic>
      <p:pic>
        <p:nvPicPr>
          <p:cNvPr id="400" name="Google Shape;400;p31"/>
          <p:cNvPicPr preferRelativeResize="0"/>
          <p:nvPr/>
        </p:nvPicPr>
        <p:blipFill rotWithShape="1">
          <a:blip r:embed="rId6">
            <a:alphaModFix/>
          </a:blip>
          <a:srcRect b="0" l="0" r="0" t="0"/>
          <a:stretch/>
        </p:blipFill>
        <p:spPr>
          <a:xfrm rot="2822221">
            <a:off x="12835067" y="4983210"/>
            <a:ext cx="833858" cy="2683394"/>
          </a:xfrm>
          <a:prstGeom prst="rect">
            <a:avLst/>
          </a:prstGeom>
          <a:noFill/>
          <a:ln>
            <a:noFill/>
          </a:ln>
        </p:spPr>
      </p:pic>
      <p:sp>
        <p:nvSpPr>
          <p:cNvPr id="401" name="Google Shape;401;p31"/>
          <p:cNvSpPr txBox="1"/>
          <p:nvPr/>
        </p:nvSpPr>
        <p:spPr>
          <a:xfrm>
            <a:off x="13737771" y="0"/>
            <a:ext cx="2213429" cy="804228"/>
          </a:xfrm>
          <a:prstGeom prst="rect">
            <a:avLst/>
          </a:prstGeom>
          <a:noFill/>
          <a:ln>
            <a:noFill/>
          </a:ln>
        </p:spPr>
        <p:txBody>
          <a:bodyPr anchorCtr="0" anchor="b" bIns="0" lIns="0" spcFirstLastPara="1" rIns="0" wrap="square" tIns="0">
            <a:noAutofit/>
          </a:bodyPr>
          <a:lstStyle/>
          <a:p>
            <a:pPr indent="0" lvl="0" marL="12700" rtl="0" algn="r">
              <a:lnSpc>
                <a:spcPct val="100000"/>
              </a:lnSpc>
              <a:spcBef>
                <a:spcPts val="0"/>
              </a:spcBef>
              <a:spcAft>
                <a:spcPts val="0"/>
              </a:spcAft>
              <a:buNone/>
            </a:pPr>
            <a:r>
              <a:rPr b="1" i="0" lang="en-GB" sz="1800">
                <a:solidFill>
                  <a:srgbClr val="333D47"/>
                </a:solidFill>
                <a:latin typeface="Arial"/>
                <a:ea typeface="Arial"/>
                <a:cs typeface="Arial"/>
                <a:sym typeface="Arial"/>
              </a:rPr>
              <a:t>Activity 2: </a:t>
            </a:r>
            <a:br>
              <a:rPr b="1" i="0" lang="en-GB" sz="1800">
                <a:solidFill>
                  <a:srgbClr val="333D47"/>
                </a:solidFill>
                <a:latin typeface="Arial"/>
                <a:ea typeface="Arial"/>
                <a:cs typeface="Arial"/>
                <a:sym typeface="Arial"/>
              </a:rPr>
            </a:br>
            <a:r>
              <a:rPr b="1" i="0" lang="en-GB" sz="1800">
                <a:solidFill>
                  <a:srgbClr val="333D47"/>
                </a:solidFill>
                <a:latin typeface="Arial"/>
                <a:ea typeface="Arial"/>
                <a:cs typeface="Arial"/>
                <a:sym typeface="Arial"/>
              </a:rPr>
              <a:t>Why get active?</a:t>
            </a:r>
            <a:endParaRPr/>
          </a:p>
        </p:txBody>
      </p:sp>
      <p:sp>
        <p:nvSpPr>
          <p:cNvPr id="402" name="Google Shape;402;p31"/>
          <p:cNvSpPr/>
          <p:nvPr/>
        </p:nvSpPr>
        <p:spPr>
          <a:xfrm>
            <a:off x="15395575" y="8396288"/>
            <a:ext cx="622300" cy="381000"/>
          </a:xfrm>
          <a:custGeom>
            <a:rect b="b" l="l" r="r" t="t"/>
            <a:pathLst>
              <a:path extrusionOk="0" h="381000" w="622300">
                <a:moveTo>
                  <a:pt x="431800" y="0"/>
                </a:moveTo>
                <a:lnTo>
                  <a:pt x="190500" y="0"/>
                </a:lnTo>
                <a:lnTo>
                  <a:pt x="146821" y="5031"/>
                </a:lnTo>
                <a:lnTo>
                  <a:pt x="106724" y="19363"/>
                </a:lnTo>
                <a:lnTo>
                  <a:pt x="71353" y="41851"/>
                </a:lnTo>
                <a:lnTo>
                  <a:pt x="41851" y="71353"/>
                </a:lnTo>
                <a:lnTo>
                  <a:pt x="19363" y="106724"/>
                </a:lnTo>
                <a:lnTo>
                  <a:pt x="5031" y="146821"/>
                </a:lnTo>
                <a:lnTo>
                  <a:pt x="0" y="190500"/>
                </a:lnTo>
                <a:lnTo>
                  <a:pt x="5031" y="234178"/>
                </a:lnTo>
                <a:lnTo>
                  <a:pt x="19363" y="274275"/>
                </a:lnTo>
                <a:lnTo>
                  <a:pt x="41851" y="309646"/>
                </a:lnTo>
                <a:lnTo>
                  <a:pt x="71353" y="339148"/>
                </a:lnTo>
                <a:lnTo>
                  <a:pt x="106724" y="361636"/>
                </a:lnTo>
                <a:lnTo>
                  <a:pt x="146821" y="375968"/>
                </a:lnTo>
                <a:lnTo>
                  <a:pt x="190500" y="381000"/>
                </a:lnTo>
                <a:lnTo>
                  <a:pt x="431800" y="381000"/>
                </a:lnTo>
                <a:lnTo>
                  <a:pt x="475478" y="375968"/>
                </a:lnTo>
                <a:lnTo>
                  <a:pt x="515575" y="361636"/>
                </a:lnTo>
                <a:lnTo>
                  <a:pt x="550946" y="339148"/>
                </a:lnTo>
                <a:lnTo>
                  <a:pt x="580448" y="309646"/>
                </a:lnTo>
                <a:lnTo>
                  <a:pt x="602936" y="274275"/>
                </a:lnTo>
                <a:lnTo>
                  <a:pt x="617268" y="234178"/>
                </a:lnTo>
                <a:lnTo>
                  <a:pt x="622300" y="190500"/>
                </a:lnTo>
                <a:lnTo>
                  <a:pt x="617268" y="146821"/>
                </a:lnTo>
                <a:lnTo>
                  <a:pt x="602936" y="106724"/>
                </a:lnTo>
                <a:lnTo>
                  <a:pt x="580448" y="71353"/>
                </a:lnTo>
                <a:lnTo>
                  <a:pt x="550946" y="41851"/>
                </a:lnTo>
                <a:lnTo>
                  <a:pt x="515575" y="19363"/>
                </a:lnTo>
                <a:lnTo>
                  <a:pt x="475478" y="5031"/>
                </a:lnTo>
                <a:lnTo>
                  <a:pt x="431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03" name="Google Shape;403;p31"/>
          <p:cNvSpPr txBox="1"/>
          <p:nvPr>
            <p:ph idx="12" type="sldNum"/>
          </p:nvPr>
        </p:nvSpPr>
        <p:spPr>
          <a:xfrm>
            <a:off x="15477368" y="8458200"/>
            <a:ext cx="420652" cy="252729"/>
          </a:xfrm>
          <a:prstGeom prst="rect">
            <a:avLst/>
          </a:prstGeom>
          <a:noFill/>
          <a:ln>
            <a:noFill/>
          </a:ln>
        </p:spPr>
        <p:txBody>
          <a:bodyPr anchorCtr="0" anchor="t" bIns="0" lIns="0" spcFirstLastPara="1" rIns="0" wrap="square" tIns="0">
            <a:noAutofit/>
          </a:bodyPr>
          <a:lstStyle/>
          <a:p>
            <a:pPr indent="0" lvl="0" marL="38100" rtl="0" algn="ctr">
              <a:lnSpc>
                <a:spcPct val="116875"/>
              </a:lnSpc>
              <a:spcBef>
                <a:spcPts val="0"/>
              </a:spcBef>
              <a:spcAft>
                <a:spcPts val="0"/>
              </a:spcAft>
              <a:buNone/>
            </a:pPr>
            <a:r>
              <a:rPr b="1" i="0" lang="en-GB" sz="1600">
                <a:solidFill>
                  <a:srgbClr val="D31145"/>
                </a:solidFill>
                <a:latin typeface="Arial"/>
                <a:ea typeface="Arial"/>
                <a:cs typeface="Arial"/>
                <a:sym typeface="Arial"/>
              </a:rPr>
              <a:t>0</a:t>
            </a:r>
            <a:fld id="{00000000-1234-1234-1234-123412341234}" type="slidenum">
              <a:rPr b="1" i="0" lang="en-GB" sz="1600">
                <a:solidFill>
                  <a:srgbClr val="D31145"/>
                </a:solidFill>
                <a:latin typeface="Arial"/>
                <a:ea typeface="Arial"/>
                <a:cs typeface="Arial"/>
                <a:sym typeface="Arial"/>
              </a:rPr>
              <a:t>‹#›</a:t>
            </a:fld>
            <a:endParaRPr b="1" i="0" sz="1600">
              <a:solidFill>
                <a:srgbClr val="D31145"/>
              </a:solidFill>
              <a:latin typeface="Arial"/>
              <a:ea typeface="Arial"/>
              <a:cs typeface="Arial"/>
              <a:sym typeface="Arial"/>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ctive Lifestyle 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33D4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